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826" r:id="rId1"/>
  </p:sldMasterIdLst>
  <p:notesMasterIdLst>
    <p:notesMasterId r:id="rId2"/>
  </p:notesMasterIdLst>
  <p:sldSz cx="12192000" cy="6858000"/>
  <p:notesSz cx="6858000" cy="9144000"/>
  <p:embeddedFontLst>
    <p:embeddedFont>
      <p:font typeface="Public Sans" pitchFamily="2" charset="0"/>
      <p:regular r:id="rId3"/>
      <p:bold r:id="rId4"/>
      <p:italic r:id="rId5"/>
      <p:boldItalic r:id="rId6"/>
    </p:embeddedFont>
    <p:embeddedFont>
      <p:font typeface="Public Sans ExtraLight" pitchFamily="2" charset="0"/>
      <p:regular r:id="rId7"/>
      <p:italic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4B3448B-7C87-40B8-9C8F-8F2FAE75FDA4}">
          <p14:sldIdLst/>
        </p14:section>
        <p14:section name="Future Use with V1.1" id="{DE427FD0-9312-4D5B-A402-AD7320C5B8F0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C988803-5422-D409-91C7-5F550B3BC8CA}" name="Brian McAllister" initials="BM" userId="S::bmcallister@concertai.com::d1871be5-9d1c-4229-a541-805e17f0a5b5" providerId="AD"/>
  <p188:author id="{2E4B3E4F-9D95-D039-9207-4FABB76CD90C}" name="Jordin Green" initials="JG" userId="S::jgreen@concertai.com::2166424f-ece3-4204-9f7e-4a930a41cb25" providerId="AD"/>
  <p188:author id="{AD2D4F6E-2124-D103-F2B9-FA98B1EC8E73}" name="Robert Quinn" initials="RQ" userId="S::rquinn@concertai.com::b0857ee9-1442-4bca-87c1-4b5c888fc707" providerId="AD"/>
  <p188:author id="{91BEDDA3-C38D-AE84-210C-DAD9E24E9973}" name="Jacob Agris" initials="" userId="S::jagris@concertai.com::069fa39a-2fc6-4299-af29-bbebbef3611e" providerId="AD"/>
  <p188:author id="{D64BE1C7-AD48-1F55-4411-8524CAC4A354}" name="Brandon Slavinski" initials="BS" userId="S::bslavinski@concertai.com::7e14d8d3-995c-4a9d-aedc-47f782051087" providerId="AD"/>
  <p188:author id="{20AC5BF9-CF1D-65F6-6D0A-914185DEE77D}" name="Michael Sosebee" initials="MS" userId="S::msosebee@concertai.com::fcfb3957-cc91-4db8-9ac6-794d6bab276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0DD1"/>
    <a:srgbClr val="F3F9FF"/>
    <a:srgbClr val="FCC3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D28EA8-3649-88AA-68AA-431B229FAAF6}" v="11" dt="2026-06-10T16:48:34.8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86"/>
    <p:restoredTop sz="94659"/>
  </p:normalViewPr>
  <p:slideViewPr>
    <p:cSldViewPr snapToGrid="0">
      <p:cViewPr varScale="1">
        <p:scale>
          <a:sx n="204" d="100"/>
          <a:sy n="204" d="100"/>
        </p:scale>
        <p:origin x="23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microsoft.com/office/2015/10/relationships/revisionInfo" Target="revisionInfo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ableStyles" Target="tableStyles.xml"/><Relationship Id="rId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heme" Target="theme/theme1.xml"/><Relationship Id="rId5" Type="http://schemas.openxmlformats.org/officeDocument/2006/relationships/font" Target="fonts/font3.fntdata"/><Relationship Id="rId10" Type="http://schemas.openxmlformats.org/officeDocument/2006/relationships/viewProps" Target="viewProps.xml"/><Relationship Id="rId4" Type="http://schemas.openxmlformats.org/officeDocument/2006/relationships/font" Target="fonts/font2.fntdata"/><Relationship Id="rId9" Type="http://schemas.openxmlformats.org/officeDocument/2006/relationships/presProps" Target="presProps.xml"/><Relationship Id="rId14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E175CD-CF0E-4B8E-A058-DBDD635D90B6}" type="datetimeFigureOut">
              <a:rPr lang="en-US" smtClean="0"/>
              <a:t>2026-10-08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70F8A-CFCE-427B-952A-87AE79F914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06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266699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DD8E575-A588-01FC-644B-D7B0B91E64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2749591"/>
            <a:ext cx="1229217" cy="285643"/>
          </a:xfrm>
          <a:prstGeom prst="roundRect">
            <a:avLst>
              <a:gd name="adj" fmla="val 50000"/>
            </a:avLst>
          </a:prstGeom>
          <a:ln w="12700">
            <a:solidFill>
              <a:schemeClr val="bg1"/>
            </a:solidFill>
          </a:ln>
        </p:spPr>
        <p:txBody>
          <a:bodyPr wrap="none" lIns="91440" tIns="18288" rIns="91440" bIns="0" anchor="ctr" anchorCtr="0">
            <a:sp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1200" i="0">
                <a:solidFill>
                  <a:schemeClr val="bg1"/>
                </a:solidFill>
              </a:defRPr>
            </a:lvl1pPr>
          </a:lstStyle>
          <a:p>
            <a:fld id="{3C76DE52-3FE5-6B4D-8183-9904FD93848E}" type="datetime4">
              <a:rPr lang="en-US" smtClean="0"/>
              <a:t>April 27, 2026</a:t>
            </a:fld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012BCC06-DBAD-5C3C-163D-AD4D2F23C5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2142" y="3412263"/>
            <a:ext cx="5562600" cy="1592318"/>
          </a:xfrm>
        </p:spPr>
        <p:txBody>
          <a:bodyPr lIns="0" tIns="0" rIns="0" bIns="0">
            <a:noAutofit/>
          </a:bodyPr>
          <a:lstStyle>
            <a:lvl1pPr marL="0" indent="-6350" algn="l">
              <a:lnSpc>
                <a:spcPct val="100000"/>
              </a:lnSpc>
              <a:spcBef>
                <a:spcPts val="0"/>
              </a:spcBef>
              <a:buFontTx/>
              <a:buNone/>
              <a:tabLst/>
              <a:defRPr sz="5400" i="0" spc="-150" baseline="0">
                <a:solidFill>
                  <a:schemeClr val="bg1"/>
                </a:solidFill>
                <a:latin typeface="+mj-lt" pitchFamily="2" charset="77"/>
              </a:defRPr>
            </a:lvl1pPr>
          </a:lstStyle>
          <a:p>
            <a:pPr lvl="0"/>
            <a:r>
              <a:rPr lang="en-US"/>
              <a:t>Presentation    Title</a:t>
            </a:r>
          </a:p>
        </p:txBody>
      </p:sp>
      <p:grpSp>
        <p:nvGrpSpPr>
          <p:cNvPr id="2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3" name="Freeform 2"/>
            <p:cNvSpPr/>
            <p:nvPr/>
          </p:nvSpPr>
          <p:spPr>
            <a:xfrm>
              <a:off x="835451" y="641241"/>
              <a:ext cx="216620" cy="134244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Freeform 3"/>
            <p:cNvSpPr/>
            <p:nvPr/>
          </p:nvSpPr>
          <p:spPr>
            <a:xfrm>
              <a:off x="530352" y="687006"/>
              <a:ext cx="222722" cy="173906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Freeform 4"/>
            <p:cNvSpPr/>
            <p:nvPr/>
          </p:nvSpPr>
          <p:spPr>
            <a:xfrm>
              <a:off x="621882" y="598527"/>
              <a:ext cx="152549" cy="100683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804941" y="580221"/>
              <a:ext cx="51867" cy="122040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Freeform 6"/>
            <p:cNvSpPr/>
            <p:nvPr/>
          </p:nvSpPr>
          <p:spPr>
            <a:xfrm>
              <a:off x="814094" y="711414"/>
              <a:ext cx="198314" cy="207467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701207" y="729719"/>
              <a:ext cx="79326" cy="234926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1238182" y="641241"/>
              <a:ext cx="170855" cy="228824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1399884" y="705312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Freeform 10"/>
            <p:cNvSpPr/>
            <p:nvPr/>
          </p:nvSpPr>
          <p:spPr>
            <a:xfrm>
              <a:off x="1573790" y="705312"/>
              <a:ext cx="85428" cy="164753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668371" y="705312"/>
              <a:ext cx="134244" cy="170855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1845329" y="641241"/>
              <a:ext cx="158651" cy="228824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2019235" y="705312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Freeform 14"/>
            <p:cNvSpPr/>
            <p:nvPr/>
          </p:nvSpPr>
          <p:spPr>
            <a:xfrm>
              <a:off x="2180937" y="705312"/>
              <a:ext cx="140346" cy="167804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2339589" y="705312"/>
              <a:ext cx="149498" cy="167804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2516546" y="705312"/>
              <a:ext cx="134244" cy="164753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5276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266700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012BCC06-DBAD-5C3C-163D-AD4D2F23C5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2142" y="3412263"/>
            <a:ext cx="5562600" cy="1592318"/>
          </a:xfrm>
        </p:spPr>
        <p:txBody>
          <a:bodyPr lIns="0" tIns="0" rIns="0" bIns="0">
            <a:noAutofit/>
          </a:bodyPr>
          <a:lstStyle>
            <a:lvl1pPr marL="0" indent="-6350" algn="l">
              <a:lnSpc>
                <a:spcPct val="100000"/>
              </a:lnSpc>
              <a:spcBef>
                <a:spcPts val="0"/>
              </a:spcBef>
              <a:buFontTx/>
              <a:buNone/>
              <a:tabLst/>
              <a:defRPr sz="5400" i="0" spc="-150" baseline="0">
                <a:solidFill>
                  <a:schemeClr val="bg1"/>
                </a:solidFill>
                <a:latin typeface="+mj-lt" pitchFamily="2" charset="77"/>
              </a:defRPr>
            </a:lvl1pPr>
          </a:lstStyle>
          <a:p>
            <a:pPr lvl="0"/>
            <a:r>
              <a:rPr lang="en-US"/>
              <a:t>Presentation    Title</a:t>
            </a: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E4BFA28A-41C8-EC4D-2897-F83805F32D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2749591"/>
            <a:ext cx="1229217" cy="285643"/>
          </a:xfrm>
          <a:prstGeom prst="roundRect">
            <a:avLst>
              <a:gd name="adj" fmla="val 50000"/>
            </a:avLst>
          </a:prstGeom>
          <a:ln w="12700">
            <a:solidFill>
              <a:schemeClr val="bg1"/>
            </a:solidFill>
          </a:ln>
        </p:spPr>
        <p:txBody>
          <a:bodyPr wrap="none" lIns="91440" tIns="18288" rIns="91440" bIns="0" anchor="ctr" anchorCtr="0">
            <a:sp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1200" i="0">
                <a:solidFill>
                  <a:schemeClr val="bg1"/>
                </a:solidFill>
              </a:defRPr>
            </a:lvl1pPr>
          </a:lstStyle>
          <a:p>
            <a:fld id="{3C76DE52-3FE5-6B4D-8183-9904FD93848E}" type="datetime4">
              <a:rPr lang="en-US" smtClean="0"/>
              <a:t>April 27, 2026</a:t>
            </a:fld>
            <a:endParaRPr lang="en-US"/>
          </a:p>
        </p:txBody>
      </p:sp>
      <p:grpSp>
        <p:nvGrpSpPr>
          <p:cNvPr id="2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3" name="Freeform 2"/>
            <p:cNvSpPr/>
            <p:nvPr/>
          </p:nvSpPr>
          <p:spPr>
            <a:xfrm>
              <a:off x="835451" y="641241"/>
              <a:ext cx="216620" cy="134244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Freeform 3"/>
            <p:cNvSpPr/>
            <p:nvPr/>
          </p:nvSpPr>
          <p:spPr>
            <a:xfrm>
              <a:off x="530352" y="687006"/>
              <a:ext cx="222722" cy="173906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Freeform 4"/>
            <p:cNvSpPr/>
            <p:nvPr/>
          </p:nvSpPr>
          <p:spPr>
            <a:xfrm>
              <a:off x="621882" y="598527"/>
              <a:ext cx="152549" cy="100683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804941" y="580221"/>
              <a:ext cx="51867" cy="122040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Freeform 6"/>
            <p:cNvSpPr/>
            <p:nvPr/>
          </p:nvSpPr>
          <p:spPr>
            <a:xfrm>
              <a:off x="814094" y="711414"/>
              <a:ext cx="198314" cy="207467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701207" y="729719"/>
              <a:ext cx="79326" cy="234926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1238182" y="641241"/>
              <a:ext cx="170855" cy="228824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1399884" y="705312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Freeform 10"/>
            <p:cNvSpPr/>
            <p:nvPr/>
          </p:nvSpPr>
          <p:spPr>
            <a:xfrm>
              <a:off x="1573790" y="705312"/>
              <a:ext cx="85428" cy="164753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668371" y="705312"/>
              <a:ext cx="134244" cy="170855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1845329" y="641241"/>
              <a:ext cx="158651" cy="228824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2019235" y="705312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2180937" y="705312"/>
              <a:ext cx="140346" cy="167804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2339589" y="705312"/>
              <a:ext cx="149498" cy="167804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2516546" y="705312"/>
              <a:ext cx="134244" cy="164753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874214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266700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012BCC06-DBAD-5C3C-163D-AD4D2F23C5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2142" y="3412263"/>
            <a:ext cx="5562600" cy="1592318"/>
          </a:xfrm>
        </p:spPr>
        <p:txBody>
          <a:bodyPr lIns="0" tIns="0" rIns="0" bIns="0"/>
          <a:lstStyle>
            <a:lvl1pPr marL="0" indent="-6350" algn="l">
              <a:lnSpc>
                <a:spcPct val="100000"/>
              </a:lnSpc>
              <a:spcBef>
                <a:spcPts val="0"/>
              </a:spcBef>
              <a:buFontTx/>
              <a:buNone/>
              <a:tabLst/>
              <a:defRPr sz="5400" i="0" spc="-150" baseline="0">
                <a:solidFill>
                  <a:schemeClr val="bg1"/>
                </a:solidFill>
                <a:latin typeface="+mj-lt" pitchFamily="2" charset="77"/>
              </a:defRPr>
            </a:lvl1pPr>
          </a:lstStyle>
          <a:p>
            <a:pPr lvl="0"/>
            <a:r>
              <a:rPr lang="en-US"/>
              <a:t>Presentation    Title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32189D68-B391-3B76-9ECA-3AB78B1749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2749591"/>
            <a:ext cx="1229217" cy="285643"/>
          </a:xfrm>
          <a:prstGeom prst="roundRect">
            <a:avLst>
              <a:gd name="adj" fmla="val 50000"/>
            </a:avLst>
          </a:prstGeom>
          <a:ln w="12700">
            <a:solidFill>
              <a:schemeClr val="bg1"/>
            </a:solidFill>
          </a:ln>
        </p:spPr>
        <p:txBody>
          <a:bodyPr wrap="none" lIns="91440" tIns="18288" rIns="91440" bIns="0" anchor="ctr" anchorCtr="0">
            <a:sp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1200" i="0">
                <a:solidFill>
                  <a:schemeClr val="bg1"/>
                </a:solidFill>
              </a:defRPr>
            </a:lvl1pPr>
          </a:lstStyle>
          <a:p>
            <a:fld id="{3C76DE52-3FE5-6B4D-8183-9904FD93848E}" type="datetime4">
              <a:rPr lang="en-US" smtClean="0"/>
              <a:t>April 27, 2026</a:t>
            </a:fld>
            <a:endParaRPr lang="en-US"/>
          </a:p>
        </p:txBody>
      </p:sp>
      <p:grpSp>
        <p:nvGrpSpPr>
          <p:cNvPr id="2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3" name="Freeform 2"/>
            <p:cNvSpPr/>
            <p:nvPr/>
          </p:nvSpPr>
          <p:spPr>
            <a:xfrm>
              <a:off x="835451" y="641241"/>
              <a:ext cx="216620" cy="134244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Freeform 3"/>
            <p:cNvSpPr/>
            <p:nvPr/>
          </p:nvSpPr>
          <p:spPr>
            <a:xfrm>
              <a:off x="530352" y="687006"/>
              <a:ext cx="222722" cy="173906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Freeform 4"/>
            <p:cNvSpPr/>
            <p:nvPr/>
          </p:nvSpPr>
          <p:spPr>
            <a:xfrm>
              <a:off x="621882" y="598527"/>
              <a:ext cx="152549" cy="100683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804941" y="580221"/>
              <a:ext cx="51867" cy="122040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Freeform 6"/>
            <p:cNvSpPr/>
            <p:nvPr/>
          </p:nvSpPr>
          <p:spPr>
            <a:xfrm>
              <a:off x="814094" y="711414"/>
              <a:ext cx="198314" cy="207467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701207" y="729719"/>
              <a:ext cx="79326" cy="234926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1238182" y="641241"/>
              <a:ext cx="170855" cy="228824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1399884" y="705312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Freeform 10"/>
            <p:cNvSpPr/>
            <p:nvPr/>
          </p:nvSpPr>
          <p:spPr>
            <a:xfrm>
              <a:off x="1573790" y="705312"/>
              <a:ext cx="85428" cy="164753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668371" y="705312"/>
              <a:ext cx="134244" cy="170855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1845329" y="641241"/>
              <a:ext cx="158651" cy="228824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2019235" y="705312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2180937" y="705312"/>
              <a:ext cx="140346" cy="167804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2339589" y="705312"/>
              <a:ext cx="149498" cy="167804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2516546" y="705312"/>
              <a:ext cx="134244" cy="164753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40730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266700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3A3D33A-7D9C-B1B8-0122-4F07E25C36B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2142" y="3412263"/>
            <a:ext cx="5562600" cy="1592318"/>
          </a:xfrm>
        </p:spPr>
        <p:txBody>
          <a:bodyPr lIns="0" tIns="0" rIns="0" bIns="0"/>
          <a:lstStyle>
            <a:lvl1pPr marL="0" indent="-6350" algn="l">
              <a:lnSpc>
                <a:spcPct val="100000"/>
              </a:lnSpc>
              <a:spcBef>
                <a:spcPts val="0"/>
              </a:spcBef>
              <a:buFontTx/>
              <a:buNone/>
              <a:tabLst/>
              <a:defRPr sz="5400" i="0" spc="-150" baseline="0">
                <a:solidFill>
                  <a:schemeClr val="bg1"/>
                </a:solidFill>
                <a:latin typeface="+mj-lt" pitchFamily="2" charset="77"/>
              </a:defRPr>
            </a:lvl1pPr>
          </a:lstStyle>
          <a:p>
            <a:pPr lvl="0"/>
            <a:r>
              <a:rPr lang="en-US"/>
              <a:t>Presentation    Title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7E2B9071-799E-376A-9A7F-589CCA6F68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2749591"/>
            <a:ext cx="1229217" cy="285643"/>
          </a:xfrm>
          <a:prstGeom prst="roundRect">
            <a:avLst>
              <a:gd name="adj" fmla="val 50000"/>
            </a:avLst>
          </a:prstGeom>
          <a:ln w="12700">
            <a:solidFill>
              <a:schemeClr val="bg1"/>
            </a:solidFill>
          </a:ln>
        </p:spPr>
        <p:txBody>
          <a:bodyPr wrap="none" lIns="91440" tIns="18288" rIns="91440" bIns="0" anchor="ctr" anchorCtr="0">
            <a:sp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1200" i="0">
                <a:solidFill>
                  <a:schemeClr val="bg1"/>
                </a:solidFill>
              </a:defRPr>
            </a:lvl1pPr>
          </a:lstStyle>
          <a:p>
            <a:fld id="{3C76DE52-3FE5-6B4D-8183-9904FD93848E}" type="datetime4">
              <a:rPr lang="en-US" smtClean="0"/>
              <a:t>April 27, 2026</a:t>
            </a:fld>
            <a:endParaRPr lang="en-US"/>
          </a:p>
        </p:txBody>
      </p:sp>
      <p:grpSp>
        <p:nvGrpSpPr>
          <p:cNvPr id="2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3" name="Freeform 2"/>
            <p:cNvSpPr/>
            <p:nvPr/>
          </p:nvSpPr>
          <p:spPr>
            <a:xfrm>
              <a:off x="835451" y="641241"/>
              <a:ext cx="216620" cy="134244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Freeform 3"/>
            <p:cNvSpPr/>
            <p:nvPr/>
          </p:nvSpPr>
          <p:spPr>
            <a:xfrm>
              <a:off x="530352" y="687006"/>
              <a:ext cx="222722" cy="173906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Freeform 4"/>
            <p:cNvSpPr/>
            <p:nvPr/>
          </p:nvSpPr>
          <p:spPr>
            <a:xfrm>
              <a:off x="621882" y="598527"/>
              <a:ext cx="152549" cy="100683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804941" y="580221"/>
              <a:ext cx="51867" cy="122040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Freeform 6"/>
            <p:cNvSpPr/>
            <p:nvPr/>
          </p:nvSpPr>
          <p:spPr>
            <a:xfrm>
              <a:off x="814094" y="711414"/>
              <a:ext cx="198314" cy="207467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701207" y="729719"/>
              <a:ext cx="79326" cy="234926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Freeform 8"/>
            <p:cNvSpPr/>
            <p:nvPr/>
          </p:nvSpPr>
          <p:spPr>
            <a:xfrm>
              <a:off x="1238182" y="641241"/>
              <a:ext cx="170855" cy="228824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1399884" y="705312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1573790" y="705312"/>
              <a:ext cx="85428" cy="164753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668371" y="705312"/>
              <a:ext cx="134244" cy="170855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1845329" y="641241"/>
              <a:ext cx="158651" cy="228824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2019235" y="705312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2180937" y="705312"/>
              <a:ext cx="140346" cy="167804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2339589" y="705312"/>
              <a:ext cx="149498" cy="167804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2516546" y="705312"/>
              <a:ext cx="134244" cy="164753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92688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8C068D69-D7D2-64BD-5C13-185DEF82CFB2}"/>
              </a:ext>
            </a:extLst>
          </p:cNvPr>
          <p:cNvSpPr/>
          <p:nvPr userDrawn="1"/>
        </p:nvSpPr>
        <p:spPr>
          <a:xfrm>
            <a:off x="265827" y="266700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FEF5EB06-8ADE-6084-1C9E-A5D65066E7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1868" y="533400"/>
            <a:ext cx="3255485" cy="1736212"/>
          </a:xfrm>
        </p:spPr>
        <p:txBody>
          <a:bodyPr lIns="0" tIns="0" rIns="0" bIns="0"/>
          <a:lstStyle>
            <a:lvl1pPr marL="6350" indent="-6350" algn="l">
              <a:lnSpc>
                <a:spcPct val="100000"/>
              </a:lnSpc>
              <a:spcBef>
                <a:spcPts val="0"/>
              </a:spcBef>
              <a:buFontTx/>
              <a:buNone/>
              <a:tabLst/>
              <a:defRPr sz="5400" i="0" spc="-150" baseline="0">
                <a:solidFill>
                  <a:schemeClr val="bg1"/>
                </a:solidFill>
                <a:latin typeface="+mj-lt" pitchFamily="2" charset="77"/>
              </a:defRPr>
            </a:lvl1pPr>
          </a:lstStyle>
          <a:p>
            <a:pPr lvl="0"/>
            <a:r>
              <a:rPr lang="en-US"/>
              <a:t>A look</a:t>
            </a:r>
            <a:br>
              <a:rPr lang="en-US"/>
            </a:br>
            <a:r>
              <a:rPr lang="en-US"/>
              <a:t>ahead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608AC22C-AD53-EA43-4F7A-0324BBA3883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09822" y="475210"/>
            <a:ext cx="2273269" cy="5052358"/>
          </a:xfrm>
        </p:spPr>
        <p:txBody>
          <a:bodyPr lIns="0" tIns="0" rIns="0" bIns="0"/>
          <a:lstStyle>
            <a:lvl1pPr marL="7938" indent="-7938">
              <a:lnSpc>
                <a:spcPct val="150000"/>
              </a:lnSpc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Section</a:t>
            </a:r>
          </a:p>
          <a:p>
            <a:pPr lvl="0"/>
            <a:r>
              <a:rPr lang="en-US"/>
              <a:t>Section</a:t>
            </a:r>
          </a:p>
          <a:p>
            <a:pPr lvl="0"/>
            <a:r>
              <a:rPr lang="en-US"/>
              <a:t>Section</a:t>
            </a:r>
          </a:p>
          <a:p>
            <a:pPr lvl="0"/>
            <a:r>
              <a:rPr lang="en-US"/>
              <a:t>Section</a:t>
            </a:r>
          </a:p>
          <a:p>
            <a:pPr lvl="0"/>
            <a:r>
              <a:rPr lang="en-US"/>
              <a:t>Section</a:t>
            </a:r>
          </a:p>
          <a:p>
            <a:pPr lvl="0"/>
            <a:r>
              <a:rPr lang="en-US"/>
              <a:t>Section</a:t>
            </a:r>
          </a:p>
          <a:p>
            <a:pPr lvl="0"/>
            <a:r>
              <a:rPr lang="en-US"/>
              <a:t>Section</a:t>
            </a:r>
          </a:p>
          <a:p>
            <a:pPr lvl="0"/>
            <a:r>
              <a:rPr lang="en-US"/>
              <a:t>Section</a:t>
            </a:r>
          </a:p>
          <a:p>
            <a:pPr lvl="0"/>
            <a:r>
              <a:rPr lang="en-US"/>
              <a:t>Section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CD4502BF-A064-72EB-49A1-A95DA9BE6B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0621" y="534983"/>
            <a:ext cx="413185" cy="276085"/>
          </a:xfrm>
          <a:prstGeom prst="roundRect">
            <a:avLst>
              <a:gd name="adj" fmla="val 50000"/>
            </a:avLst>
          </a:prstGeom>
          <a:ln w="12700">
            <a:solidFill>
              <a:schemeClr val="bg1"/>
            </a:solidFill>
          </a:ln>
        </p:spPr>
        <p:txBody>
          <a:bodyPr wrap="none" lIns="91440" tIns="27432" rIns="91440" bIns="0" anchor="ctr" anchorCtr="0">
            <a:spAutoFit/>
          </a:bodyPr>
          <a:lstStyle>
            <a:lvl1pPr algn="l">
              <a:defRPr sz="1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01</a:t>
            </a:r>
          </a:p>
        </p:txBody>
      </p:sp>
      <p:sp>
        <p:nvSpPr>
          <p:cNvPr id="35" name="Text Placeholder 33">
            <a:extLst>
              <a:ext uri="{FF2B5EF4-FFF2-40B4-BE49-F238E27FC236}">
                <a16:creationId xmlns:a16="http://schemas.microsoft.com/office/drawing/2014/main" id="{CE0A2077-B20C-7042-F885-940CD1F1AD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20621" y="1010992"/>
            <a:ext cx="417057" cy="276085"/>
          </a:xfrm>
          <a:prstGeom prst="roundRect">
            <a:avLst>
              <a:gd name="adj" fmla="val 50000"/>
            </a:avLst>
          </a:prstGeom>
          <a:ln cap="sq">
            <a:solidFill>
              <a:schemeClr val="bg1"/>
            </a:solidFill>
          </a:ln>
        </p:spPr>
        <p:txBody>
          <a:bodyPr wrap="none" lIns="73152" tIns="27432" rIns="73152" bIns="0">
            <a:spAutoFit/>
          </a:bodyPr>
          <a:lstStyle>
            <a:lvl1pPr algn="l">
              <a:buNone/>
              <a:defRPr lang="en-US" sz="1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36" name="Text Placeholder 33">
            <a:extLst>
              <a:ext uri="{FF2B5EF4-FFF2-40B4-BE49-F238E27FC236}">
                <a16:creationId xmlns:a16="http://schemas.microsoft.com/office/drawing/2014/main" id="{A177CC87-4135-45ED-72F7-B5FE5141645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120621" y="1480510"/>
            <a:ext cx="417703" cy="276085"/>
          </a:xfrm>
          <a:prstGeom prst="roundRect">
            <a:avLst>
              <a:gd name="adj" fmla="val 50000"/>
            </a:avLst>
          </a:prstGeom>
          <a:ln cap="sq">
            <a:solidFill>
              <a:schemeClr val="bg1"/>
            </a:solidFill>
          </a:ln>
        </p:spPr>
        <p:txBody>
          <a:bodyPr wrap="none" lIns="73152" tIns="27432" rIns="73152" bIns="0">
            <a:spAutoFit/>
          </a:bodyPr>
          <a:lstStyle>
            <a:lvl1pPr algn="l">
              <a:buNone/>
              <a:defRPr lang="en-US" sz="1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37" name="Text Placeholder 33">
            <a:extLst>
              <a:ext uri="{FF2B5EF4-FFF2-40B4-BE49-F238E27FC236}">
                <a16:creationId xmlns:a16="http://schemas.microsoft.com/office/drawing/2014/main" id="{7772B0BF-6AEB-1748-8FD1-DF858D383B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20621" y="1950028"/>
            <a:ext cx="419662" cy="276085"/>
          </a:xfrm>
          <a:prstGeom prst="roundRect">
            <a:avLst>
              <a:gd name="adj" fmla="val 50000"/>
            </a:avLst>
          </a:prstGeom>
          <a:ln cap="sq">
            <a:solidFill>
              <a:schemeClr val="bg1"/>
            </a:solidFill>
          </a:ln>
        </p:spPr>
        <p:txBody>
          <a:bodyPr wrap="none" lIns="73152" tIns="27432" rIns="73152" bIns="0">
            <a:spAutoFit/>
          </a:bodyPr>
          <a:lstStyle>
            <a:lvl1pPr algn="l">
              <a:buNone/>
              <a:defRPr lang="en-US" sz="1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39" name="Text Placeholder 33">
            <a:extLst>
              <a:ext uri="{FF2B5EF4-FFF2-40B4-BE49-F238E27FC236}">
                <a16:creationId xmlns:a16="http://schemas.microsoft.com/office/drawing/2014/main" id="{8851A44A-7F87-E972-9A80-4F49CC045F7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20621" y="2419546"/>
            <a:ext cx="423581" cy="276085"/>
          </a:xfrm>
          <a:prstGeom prst="roundRect">
            <a:avLst>
              <a:gd name="adj" fmla="val 50000"/>
            </a:avLst>
          </a:prstGeom>
          <a:ln cap="sq">
            <a:solidFill>
              <a:schemeClr val="bg1"/>
            </a:solidFill>
          </a:ln>
        </p:spPr>
        <p:txBody>
          <a:bodyPr wrap="none" lIns="73152" tIns="27432" rIns="73152" bIns="0">
            <a:spAutoFit/>
          </a:bodyPr>
          <a:lstStyle>
            <a:lvl1pPr algn="l">
              <a:buNone/>
              <a:defRPr lang="en-US" sz="1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41" name="Text Placeholder 33">
            <a:extLst>
              <a:ext uri="{FF2B5EF4-FFF2-40B4-BE49-F238E27FC236}">
                <a16:creationId xmlns:a16="http://schemas.microsoft.com/office/drawing/2014/main" id="{A0679CBD-6516-8730-A93F-A2A0C426321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20621" y="2889064"/>
            <a:ext cx="425541" cy="276085"/>
          </a:xfrm>
          <a:prstGeom prst="roundRect">
            <a:avLst>
              <a:gd name="adj" fmla="val 50000"/>
            </a:avLst>
          </a:prstGeom>
          <a:ln cap="sq">
            <a:solidFill>
              <a:schemeClr val="bg1"/>
            </a:solidFill>
          </a:ln>
        </p:spPr>
        <p:txBody>
          <a:bodyPr wrap="none" lIns="73152" tIns="27432" rIns="73152" bIns="0">
            <a:spAutoFit/>
          </a:bodyPr>
          <a:lstStyle>
            <a:lvl1pPr algn="l">
              <a:buNone/>
              <a:defRPr lang="en-US" sz="1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42" name="Text Placeholder 33">
            <a:extLst>
              <a:ext uri="{FF2B5EF4-FFF2-40B4-BE49-F238E27FC236}">
                <a16:creationId xmlns:a16="http://schemas.microsoft.com/office/drawing/2014/main" id="{794C0EF7-E47B-0579-A254-65577CC4706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20621" y="3358582"/>
            <a:ext cx="412368" cy="276085"/>
          </a:xfrm>
          <a:prstGeom prst="roundRect">
            <a:avLst>
              <a:gd name="adj" fmla="val 50000"/>
            </a:avLst>
          </a:prstGeom>
          <a:ln cap="sq">
            <a:solidFill>
              <a:schemeClr val="bg1"/>
            </a:solidFill>
          </a:ln>
        </p:spPr>
        <p:txBody>
          <a:bodyPr wrap="none" lIns="73152" tIns="27432" rIns="73152" bIns="0">
            <a:spAutoFit/>
          </a:bodyPr>
          <a:lstStyle>
            <a:lvl1pPr algn="l">
              <a:buNone/>
              <a:defRPr lang="en-US" sz="1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07</a:t>
            </a:r>
          </a:p>
        </p:txBody>
      </p:sp>
      <p:sp>
        <p:nvSpPr>
          <p:cNvPr id="43" name="Text Placeholder 33">
            <a:extLst>
              <a:ext uri="{FF2B5EF4-FFF2-40B4-BE49-F238E27FC236}">
                <a16:creationId xmlns:a16="http://schemas.microsoft.com/office/drawing/2014/main" id="{8339A417-F596-DCBF-5E79-840F827C85F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120621" y="3828100"/>
            <a:ext cx="421622" cy="276085"/>
          </a:xfrm>
          <a:prstGeom prst="roundRect">
            <a:avLst>
              <a:gd name="adj" fmla="val 50000"/>
            </a:avLst>
          </a:prstGeom>
          <a:ln cap="sq">
            <a:solidFill>
              <a:schemeClr val="bg1"/>
            </a:solidFill>
          </a:ln>
        </p:spPr>
        <p:txBody>
          <a:bodyPr wrap="none" lIns="73152" tIns="27432" rIns="73152" bIns="0">
            <a:spAutoFit/>
          </a:bodyPr>
          <a:lstStyle>
            <a:lvl1pPr algn="l">
              <a:buNone/>
              <a:defRPr lang="en-US" sz="1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08</a:t>
            </a:r>
          </a:p>
        </p:txBody>
      </p:sp>
      <p:sp>
        <p:nvSpPr>
          <p:cNvPr id="44" name="Text Placeholder 33">
            <a:extLst>
              <a:ext uri="{FF2B5EF4-FFF2-40B4-BE49-F238E27FC236}">
                <a16:creationId xmlns:a16="http://schemas.microsoft.com/office/drawing/2014/main" id="{BBCC3333-466F-5646-5C9D-26B15FCA01A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20621" y="4297618"/>
            <a:ext cx="425541" cy="276085"/>
          </a:xfrm>
          <a:prstGeom prst="roundRect">
            <a:avLst>
              <a:gd name="adj" fmla="val 50000"/>
            </a:avLst>
          </a:prstGeom>
          <a:ln cap="sq">
            <a:solidFill>
              <a:schemeClr val="bg1"/>
            </a:solidFill>
          </a:ln>
        </p:spPr>
        <p:txBody>
          <a:bodyPr wrap="none" lIns="73152" tIns="27432" rIns="73152" bIns="0">
            <a:spAutoFit/>
          </a:bodyPr>
          <a:lstStyle>
            <a:lvl1pPr algn="l">
              <a:buNone/>
              <a:defRPr lang="en-US" sz="1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3102094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266700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22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927B8196-6602-0489-6AAB-721A4E16649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5827" y="235633"/>
            <a:ext cx="5640641" cy="878272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050047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Two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41121B8E-BE01-6E83-C77F-23A43EF1DC3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6699" y="2310261"/>
            <a:ext cx="5666013" cy="2882225"/>
          </a:xfrm>
        </p:spPr>
        <p:txBody>
          <a:bodyPr lIns="0" tIns="0" rIns="0" bIns="0"/>
          <a:lstStyle>
            <a:lvl1pPr marL="0" indent="-7938">
              <a:spcBef>
                <a:spcPts val="0"/>
              </a:spcBef>
              <a:buNone/>
              <a:tabLst/>
              <a:defRPr lang="en-US" sz="24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Main text goes here</a:t>
            </a:r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DFA0FBE4-1925-081D-C8C5-24551725AF8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9286" y="2310261"/>
            <a:ext cx="5666014" cy="2882225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Longer descriptive text goes here if needed</a:t>
            </a:r>
          </a:p>
        </p:txBody>
      </p:sp>
      <p:sp>
        <p:nvSpPr>
          <p:cNvPr id="3" name="Text Placeholder 28">
            <a:extLst>
              <a:ext uri="{FF2B5EF4-FFF2-40B4-BE49-F238E27FC236}">
                <a16:creationId xmlns:a16="http://schemas.microsoft.com/office/drawing/2014/main" id="{3E81322A-C1B4-BB0F-B8BF-4B421C0F6D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5827" y="235633"/>
            <a:ext cx="5640641" cy="878272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221685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83D63380-7D95-0A76-46AE-FDDBEFF84D8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65827" y="1585462"/>
            <a:ext cx="811859" cy="711424"/>
          </a:xfrm>
        </p:spPr>
        <p:txBody>
          <a:bodyPr lIns="0" tIns="0" rIns="0" bIns="0"/>
          <a:lstStyle>
            <a:lvl1pPr marL="0">
              <a:spcBef>
                <a:spcPts val="0"/>
              </a:spcBef>
              <a:buNone/>
              <a:defRPr lang="en-US" sz="1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“</a:t>
            </a:r>
          </a:p>
        </p:txBody>
      </p:sp>
      <p:sp>
        <p:nvSpPr>
          <p:cNvPr id="5" name="Text Placeholder 28">
            <a:extLst>
              <a:ext uri="{FF2B5EF4-FFF2-40B4-BE49-F238E27FC236}">
                <a16:creationId xmlns:a16="http://schemas.microsoft.com/office/drawing/2014/main" id="{A07B603D-F6D0-908B-045F-EF305322BA1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3524" y="2310262"/>
            <a:ext cx="10989130" cy="2076682"/>
          </a:xfrm>
        </p:spPr>
        <p:txBody>
          <a:bodyPr lIns="0" tIns="0" rIns="0" bIns="0"/>
          <a:lstStyle>
            <a:lvl1pPr marL="0" indent="-7938">
              <a:spcBef>
                <a:spcPts val="0"/>
              </a:spcBef>
              <a:buNone/>
              <a:tabLst/>
              <a:defRPr lang="en-US" sz="4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Quote text goes here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7696E38-B715-A30C-80EE-1A7E6B120C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99" y="4374645"/>
            <a:ext cx="3521529" cy="194928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First Name Last Name</a:t>
            </a:r>
          </a:p>
        </p:txBody>
      </p:sp>
      <p:sp>
        <p:nvSpPr>
          <p:cNvPr id="7" name="Text Placeholder 28">
            <a:extLst>
              <a:ext uri="{FF2B5EF4-FFF2-40B4-BE49-F238E27FC236}">
                <a16:creationId xmlns:a16="http://schemas.microsoft.com/office/drawing/2014/main" id="{C414C93C-CAEA-3D9D-A0C2-86F48F1911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9733" y="4702528"/>
            <a:ext cx="2539969" cy="579193"/>
          </a:xfrm>
        </p:spPr>
        <p:txBody>
          <a:bodyPr lIns="0" tIns="0" rIns="0" bIns="0"/>
          <a:lstStyle>
            <a:lvl1pPr marL="0" indent="-7938">
              <a:spcBef>
                <a:spcPts val="0"/>
              </a:spcBef>
              <a:buNone/>
              <a:tabLst/>
              <a:defRPr lang="en-US" sz="1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</a:t>
            </a:r>
          </a:p>
        </p:txBody>
      </p:sp>
      <p:sp>
        <p:nvSpPr>
          <p:cNvPr id="3" name="Text Placeholder 28">
            <a:extLst>
              <a:ext uri="{FF2B5EF4-FFF2-40B4-BE49-F238E27FC236}">
                <a16:creationId xmlns:a16="http://schemas.microsoft.com/office/drawing/2014/main" id="{DCB21891-F82C-054C-681F-20083B62BD2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5827" y="235633"/>
            <a:ext cx="5640641" cy="878272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357189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266700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DBF2089-D98B-4F5F-4CBF-D8A90345A5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399" y="514805"/>
            <a:ext cx="11112731" cy="454774"/>
          </a:xfrm>
        </p:spPr>
        <p:txBody>
          <a:bodyPr/>
          <a:lstStyle>
            <a:lvl1pPr marL="0">
              <a:lnSpc>
                <a:spcPct val="100000"/>
              </a:lnSpc>
              <a:spcBef>
                <a:spcPts val="0"/>
              </a:spcBef>
              <a:defRPr sz="3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4" name="Text Placeholder 28">
            <a:extLst>
              <a:ext uri="{FF2B5EF4-FFF2-40B4-BE49-F238E27FC236}">
                <a16:creationId xmlns:a16="http://schemas.microsoft.com/office/drawing/2014/main" id="{E55DBC03-D287-FDD3-6BBB-CF5E8EE71D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3400" y="2310261"/>
            <a:ext cx="5399312" cy="2882225"/>
          </a:xfrm>
        </p:spPr>
        <p:txBody>
          <a:bodyPr lIns="0" tIns="0" rIns="0" bIns="0"/>
          <a:lstStyle>
            <a:lvl1pPr marL="0" indent="-9525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Main 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2691915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Box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266700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DBF2089-D98B-4F5F-4CBF-D8A90345A5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399" y="514805"/>
            <a:ext cx="11112731" cy="454774"/>
          </a:xfrm>
        </p:spPr>
        <p:txBody>
          <a:bodyPr/>
          <a:lstStyle>
            <a:lvl1pPr marL="0">
              <a:spcBef>
                <a:spcPts val="0"/>
              </a:spcBef>
              <a:defRPr sz="3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7" name="Text Placeholder 28">
            <a:extLst>
              <a:ext uri="{FF2B5EF4-FFF2-40B4-BE49-F238E27FC236}">
                <a16:creationId xmlns:a16="http://schemas.microsoft.com/office/drawing/2014/main" id="{03D248F7-A18E-4EF6-F5A0-CF1B3914117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3400" y="2310261"/>
            <a:ext cx="5399312" cy="2882225"/>
          </a:xfr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Main text goes here</a:t>
            </a:r>
          </a:p>
        </p:txBody>
      </p:sp>
      <p:sp>
        <p:nvSpPr>
          <p:cNvPr id="8" name="Text Placeholder 28">
            <a:extLst>
              <a:ext uri="{FF2B5EF4-FFF2-40B4-BE49-F238E27FC236}">
                <a16:creationId xmlns:a16="http://schemas.microsoft.com/office/drawing/2014/main" id="{63AC47BA-5C10-DBDB-03C3-C6239A3DEFC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9286" y="2310261"/>
            <a:ext cx="5386844" cy="2882225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Longer descriptive text goes here if needed</a:t>
            </a:r>
          </a:p>
        </p:txBody>
      </p:sp>
    </p:spTree>
    <p:extLst>
      <p:ext uri="{BB962C8B-B14F-4D97-AF65-F5344CB8AC3E}">
        <p14:creationId xmlns:p14="http://schemas.microsoft.com/office/powerpoint/2010/main" val="2438713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CF81870-F651-DD6F-353D-AC529A4897A1}"/>
              </a:ext>
            </a:extLst>
          </p:cNvPr>
          <p:cNvSpPr/>
          <p:nvPr userDrawn="1"/>
        </p:nvSpPr>
        <p:spPr>
          <a:xfrm flipH="1">
            <a:off x="6163821" y="1360712"/>
            <a:ext cx="5771958" cy="5230587"/>
          </a:xfrm>
          <a:prstGeom prst="roundRect">
            <a:avLst>
              <a:gd name="adj" fmla="val 4667"/>
            </a:avLst>
          </a:prstGeom>
          <a:blipFill dpi="0" rotWithShape="1">
            <a:blip r:embed="rId2"/>
            <a:srcRect l="50536" t="10156" b="1015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1360712"/>
            <a:ext cx="5761478" cy="5230587"/>
          </a:xfrm>
          <a:prstGeom prst="roundRect">
            <a:avLst>
              <a:gd name="adj" fmla="val 4667"/>
            </a:avLst>
          </a:prstGeom>
          <a:blipFill dpi="0" rotWithShape="1">
            <a:blip r:embed="rId2"/>
            <a:srcRect t="10156" r="50626" b="1015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1670365"/>
            <a:ext cx="5205248" cy="492443"/>
          </a:xfrm>
        </p:spPr>
        <p:txBody>
          <a:bodyPr>
            <a:sp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3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045B3E45-DBC3-F1AC-A4FC-C3C9FB4BC1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85021" y="1670365"/>
            <a:ext cx="5173578" cy="492443"/>
          </a:xfrm>
        </p:spPr>
        <p:txBody>
          <a:bodyPr lIns="0" tIns="0" rIns="0" bIns="0">
            <a:sp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" name="Text Placeholder 28">
            <a:extLst>
              <a:ext uri="{FF2B5EF4-FFF2-40B4-BE49-F238E27FC236}">
                <a16:creationId xmlns:a16="http://schemas.microsoft.com/office/drawing/2014/main" id="{5ED1627A-6264-C7FC-85A9-E37AAF641D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5827" y="235633"/>
            <a:ext cx="5640641" cy="878272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0792039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1360714"/>
            <a:ext cx="3795276" cy="5230586"/>
          </a:xfrm>
          <a:prstGeom prst="roundRect">
            <a:avLst>
              <a:gd name="adj" fmla="val 7093"/>
            </a:avLst>
          </a:prstGeom>
          <a:blipFill dpi="0" rotWithShape="1">
            <a:blip r:embed="rId2"/>
            <a:srcRect t="10133" r="67457" b="1013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A547D48E-A03C-5DCC-256B-8450FD261210}"/>
              </a:ext>
            </a:extLst>
          </p:cNvPr>
          <p:cNvSpPr/>
          <p:nvPr userDrawn="1"/>
        </p:nvSpPr>
        <p:spPr>
          <a:xfrm>
            <a:off x="4200197" y="1360714"/>
            <a:ext cx="3795276" cy="5230586"/>
          </a:xfrm>
          <a:prstGeom prst="roundRect">
            <a:avLst>
              <a:gd name="adj" fmla="val 7093"/>
            </a:avLst>
          </a:prstGeom>
          <a:blipFill dpi="0" rotWithShape="1">
            <a:blip r:embed="rId2"/>
            <a:srcRect l="33728" t="10133" r="33728" b="1013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40500559-207E-60F2-1D3A-3FD97D03028F}"/>
              </a:ext>
            </a:extLst>
          </p:cNvPr>
          <p:cNvSpPr/>
          <p:nvPr userDrawn="1"/>
        </p:nvSpPr>
        <p:spPr>
          <a:xfrm>
            <a:off x="8133693" y="1360714"/>
            <a:ext cx="3795276" cy="5230586"/>
          </a:xfrm>
          <a:prstGeom prst="roundRect">
            <a:avLst>
              <a:gd name="adj" fmla="val 7093"/>
            </a:avLst>
          </a:prstGeom>
          <a:blipFill dpi="0" rotWithShape="1">
            <a:blip r:embed="rId2"/>
            <a:srcRect l="67457" t="10133" b="1013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" name="Text Placeholder 28">
            <a:extLst>
              <a:ext uri="{FF2B5EF4-FFF2-40B4-BE49-F238E27FC236}">
                <a16:creationId xmlns:a16="http://schemas.microsoft.com/office/drawing/2014/main" id="{ABBD8AA9-FB08-0A6C-4CD4-495BCA2F065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4526" y="1668690"/>
            <a:ext cx="3215353" cy="369332"/>
          </a:xfrm>
        </p:spPr>
        <p:txBody>
          <a:bodyPr wrap="square" lIns="0" tIns="0" rIns="0" bIns="0">
            <a:sp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7" name="Text Placeholder 28">
            <a:extLst>
              <a:ext uri="{FF2B5EF4-FFF2-40B4-BE49-F238E27FC236}">
                <a16:creationId xmlns:a16="http://schemas.microsoft.com/office/drawing/2014/main" id="{0B9672D0-11DD-0A17-A742-08086311CED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68962" y="1668690"/>
            <a:ext cx="3215353" cy="369332"/>
          </a:xfrm>
        </p:spPr>
        <p:txBody>
          <a:bodyPr wrap="square" lIns="0" tIns="0" rIns="0" bIns="0">
            <a:sp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9" name="Text Placeholder 28">
            <a:extLst>
              <a:ext uri="{FF2B5EF4-FFF2-40B4-BE49-F238E27FC236}">
                <a16:creationId xmlns:a16="http://schemas.microsoft.com/office/drawing/2014/main" id="{421E57CA-F4C6-3B74-D1DC-25ADEEC124E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445343" y="1668690"/>
            <a:ext cx="3215353" cy="369332"/>
          </a:xfrm>
        </p:spPr>
        <p:txBody>
          <a:bodyPr wrap="square" lIns="0" tIns="0" rIns="0" bIns="0">
            <a:sp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DFED1485-DC47-1EA5-5DBA-57ACAACEF3C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5827" y="235633"/>
            <a:ext cx="5640641" cy="878272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08410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1360712"/>
            <a:ext cx="2812328" cy="5230587"/>
          </a:xfrm>
          <a:prstGeom prst="roundRect">
            <a:avLst>
              <a:gd name="adj" fmla="val 9592"/>
            </a:avLst>
          </a:prstGeom>
          <a:blipFill dpi="0" rotWithShape="1">
            <a:blip r:embed="rId2"/>
            <a:srcRect t="10118" r="75876" b="1011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spcBef>
                <a:spcPts val="0"/>
              </a:spcBef>
            </a:pPr>
            <a:endParaRPr lang="en-US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490F376-54D7-E88F-AF36-C4D3B06D1F6A}"/>
              </a:ext>
            </a:extLst>
          </p:cNvPr>
          <p:cNvSpPr/>
          <p:nvPr userDrawn="1"/>
        </p:nvSpPr>
        <p:spPr>
          <a:xfrm>
            <a:off x="3214852" y="1360712"/>
            <a:ext cx="2812328" cy="5230587"/>
          </a:xfrm>
          <a:prstGeom prst="roundRect">
            <a:avLst>
              <a:gd name="adj" fmla="val 9705"/>
            </a:avLst>
          </a:prstGeom>
          <a:blipFill dpi="0" rotWithShape="1">
            <a:blip r:embed="rId2"/>
            <a:srcRect l="25289" t="10118" r="50588" b="1011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spcBef>
                <a:spcPts val="0"/>
              </a:spcBef>
            </a:pPr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73D19A6-CB0F-FD61-969E-1E5C340DA1E9}"/>
              </a:ext>
            </a:extLst>
          </p:cNvPr>
          <p:cNvSpPr/>
          <p:nvPr userDrawn="1"/>
        </p:nvSpPr>
        <p:spPr>
          <a:xfrm>
            <a:off x="6163004" y="1360712"/>
            <a:ext cx="2812328" cy="5230587"/>
          </a:xfrm>
          <a:prstGeom prst="roundRect">
            <a:avLst>
              <a:gd name="adj" fmla="val 9705"/>
            </a:avLst>
          </a:prstGeom>
          <a:blipFill dpi="0" rotWithShape="1">
            <a:blip r:embed="rId2"/>
            <a:srcRect l="50577" t="10118" r="25299" b="1011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spcBef>
                <a:spcPts val="0"/>
              </a:spcBef>
            </a:pPr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75BB0726-DC4B-DB96-117B-18F2B55E8D34}"/>
              </a:ext>
            </a:extLst>
          </p:cNvPr>
          <p:cNvSpPr/>
          <p:nvPr userDrawn="1"/>
        </p:nvSpPr>
        <p:spPr>
          <a:xfrm>
            <a:off x="9112359" y="1360712"/>
            <a:ext cx="2812328" cy="5230587"/>
          </a:xfrm>
          <a:prstGeom prst="roundRect">
            <a:avLst>
              <a:gd name="adj" fmla="val 9705"/>
            </a:avLst>
          </a:prstGeom>
          <a:blipFill dpi="0" rotWithShape="1">
            <a:blip r:embed="rId2"/>
            <a:srcRect l="75876" t="10118" b="1011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spcBef>
                <a:spcPts val="0"/>
              </a:spcBef>
            </a:pPr>
            <a:endParaRPr lang="en-US"/>
          </a:p>
        </p:txBody>
      </p:sp>
      <p:sp>
        <p:nvSpPr>
          <p:cNvPr id="19" name="Text Placeholder 28">
            <a:extLst>
              <a:ext uri="{FF2B5EF4-FFF2-40B4-BE49-F238E27FC236}">
                <a16:creationId xmlns:a16="http://schemas.microsoft.com/office/drawing/2014/main" id="{EC18C00E-7729-8E4B-DBE6-6154A776622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87451" y="1592491"/>
            <a:ext cx="2273269" cy="337272"/>
          </a:xfrm>
        </p:spPr>
        <p:txBody>
          <a:bodyPr lIns="0" tIns="0" rIns="0" bIns="0">
            <a:noAutofit/>
          </a:bodyPr>
          <a:lstStyle>
            <a:lvl1pPr marL="0" indent="-7938"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1" name="Text Placeholder 28">
            <a:extLst>
              <a:ext uri="{FF2B5EF4-FFF2-40B4-BE49-F238E27FC236}">
                <a16:creationId xmlns:a16="http://schemas.microsoft.com/office/drawing/2014/main" id="{EDFB62AA-EFA1-758D-B6EA-76CEE34B683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30157" y="1592491"/>
            <a:ext cx="2273269" cy="337272"/>
          </a:xfrm>
        </p:spPr>
        <p:txBody>
          <a:bodyPr lIns="0" tIns="0" rIns="0" bIns="0">
            <a:noAutofit/>
          </a:bodyPr>
          <a:lstStyle>
            <a:lvl1pPr marL="0" indent="-7938"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9EF4226-C8F0-3AF0-4C7E-AE846D0FB99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381175" y="1592491"/>
            <a:ext cx="2273269" cy="337272"/>
          </a:xfrm>
        </p:spPr>
        <p:txBody>
          <a:bodyPr lIns="0" tIns="0" rIns="0" bIns="0">
            <a:noAutofit/>
          </a:bodyPr>
          <a:lstStyle>
            <a:lvl1pPr marL="0" indent="-7938"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" name="Text Placeholder 28">
            <a:extLst>
              <a:ext uri="{FF2B5EF4-FFF2-40B4-BE49-F238E27FC236}">
                <a16:creationId xmlns:a16="http://schemas.microsoft.com/office/drawing/2014/main" id="{89991B86-8A2F-A261-D5C5-CA9990DC135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4526" y="1592491"/>
            <a:ext cx="2273269" cy="337272"/>
          </a:xfrm>
        </p:spPr>
        <p:txBody>
          <a:bodyPr lIns="0" tIns="0" rIns="0" bIns="0">
            <a:noAutofit/>
          </a:bodyPr>
          <a:lstStyle>
            <a:lvl1pPr marL="0" indent="-7938"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" name="Text Placeholder 28">
            <a:extLst>
              <a:ext uri="{FF2B5EF4-FFF2-40B4-BE49-F238E27FC236}">
                <a16:creationId xmlns:a16="http://schemas.microsoft.com/office/drawing/2014/main" id="{FAB52299-2AA0-5660-7F8D-9B46D165643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827" y="235633"/>
            <a:ext cx="5640641" cy="878272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102606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ve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1360712"/>
            <a:ext cx="2222559" cy="5230588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t="10119" r="80936" b="1011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1636034"/>
            <a:ext cx="1721069" cy="399595"/>
          </a:xfrm>
        </p:spPr>
        <p:txBody>
          <a:bodyPr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20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A779564-8934-2E12-7A8F-5C10DE10E89F}"/>
              </a:ext>
            </a:extLst>
          </p:cNvPr>
          <p:cNvSpPr/>
          <p:nvPr userDrawn="1"/>
        </p:nvSpPr>
        <p:spPr>
          <a:xfrm>
            <a:off x="2623645" y="1360712"/>
            <a:ext cx="2222559" cy="5230588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l="20217" t="10119" r="60719" b="1011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D1F2D8B7-3299-08C0-A43D-BF4FBD29BF02}"/>
              </a:ext>
            </a:extLst>
          </p:cNvPr>
          <p:cNvSpPr txBox="1">
            <a:spLocks/>
          </p:cNvSpPr>
          <p:nvPr userDrawn="1"/>
        </p:nvSpPr>
        <p:spPr>
          <a:xfrm>
            <a:off x="2890345" y="1636034"/>
            <a:ext cx="1721069" cy="39959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i="0" kern="120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marL="0">
              <a:lnSpc>
                <a:spcPct val="100000"/>
              </a:lnSpc>
              <a:spcBef>
                <a:spcPts val="0"/>
              </a:spcBef>
            </a:pPr>
            <a:r>
              <a:rPr lang="en-US"/>
              <a:t>Title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32E979BF-16C4-56AB-F04A-6876199A935C}"/>
              </a:ext>
            </a:extLst>
          </p:cNvPr>
          <p:cNvSpPr/>
          <p:nvPr userDrawn="1"/>
        </p:nvSpPr>
        <p:spPr>
          <a:xfrm>
            <a:off x="4988473" y="1360712"/>
            <a:ext cx="2222559" cy="5230588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l="40502" t="10119" r="40434" b="1011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A72C97A2-B1C2-BB90-A9B0-DA4CF1E9DC16}"/>
              </a:ext>
            </a:extLst>
          </p:cNvPr>
          <p:cNvSpPr/>
          <p:nvPr userDrawn="1"/>
        </p:nvSpPr>
        <p:spPr>
          <a:xfrm>
            <a:off x="7337535" y="1360712"/>
            <a:ext cx="2222559" cy="5230588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l="60651" t="10119" r="20285" b="1011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48F576E-8E27-E1F5-FF00-88756AE68C3E}"/>
              </a:ext>
            </a:extLst>
          </p:cNvPr>
          <p:cNvSpPr/>
          <p:nvPr userDrawn="1"/>
        </p:nvSpPr>
        <p:spPr>
          <a:xfrm>
            <a:off x="9702363" y="1360712"/>
            <a:ext cx="2222559" cy="5230588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l="80936" t="10119" b="1011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 Placeholder 28">
            <a:extLst>
              <a:ext uri="{FF2B5EF4-FFF2-40B4-BE49-F238E27FC236}">
                <a16:creationId xmlns:a16="http://schemas.microsoft.com/office/drawing/2014/main" id="{F8770648-D50E-CE55-ED2D-592374695A3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890345" y="1636034"/>
            <a:ext cx="1721069" cy="399595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5E62EDE7-8F6E-EE9B-0705-51F1132AF39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55173" y="1636034"/>
            <a:ext cx="1721069" cy="399595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6E6C814B-17E9-5387-6FC4-7163E14953E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99362" y="1636034"/>
            <a:ext cx="1721069" cy="399595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78C2DD78-E792-7A1D-2939-F75FA82DFAC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68489" y="1636034"/>
            <a:ext cx="1721069" cy="399595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" name="Text Placeholder 28">
            <a:extLst>
              <a:ext uri="{FF2B5EF4-FFF2-40B4-BE49-F238E27FC236}">
                <a16:creationId xmlns:a16="http://schemas.microsoft.com/office/drawing/2014/main" id="{457DF4B1-21DD-6C5E-FD3C-37416E18C36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65827" y="235633"/>
            <a:ext cx="5640641" cy="878272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9619227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1" y="1360710"/>
            <a:ext cx="1829380" cy="5230589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t="10122" r="84310" b="1012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1" y="1603376"/>
            <a:ext cx="1333500" cy="498020"/>
          </a:xfrm>
        </p:spPr>
        <p:txBody>
          <a:bodyPr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16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85E00EA-2873-6E4A-EB45-8B5DF610847C}"/>
              </a:ext>
            </a:extLst>
          </p:cNvPr>
          <p:cNvSpPr/>
          <p:nvPr userDrawn="1"/>
        </p:nvSpPr>
        <p:spPr>
          <a:xfrm>
            <a:off x="2232661" y="1360710"/>
            <a:ext cx="1829380" cy="5230589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16862" t="10122" r="67448" b="1012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DCB3ECD-B06F-1A57-5ED7-FBEDB10177B9}"/>
              </a:ext>
            </a:extLst>
          </p:cNvPr>
          <p:cNvSpPr txBox="1">
            <a:spLocks/>
          </p:cNvSpPr>
          <p:nvPr userDrawn="1"/>
        </p:nvSpPr>
        <p:spPr>
          <a:xfrm>
            <a:off x="2496208" y="1603376"/>
            <a:ext cx="1333500" cy="49802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i="0" kern="120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marL="0">
              <a:lnSpc>
                <a:spcPct val="100000"/>
              </a:lnSpc>
              <a:spcBef>
                <a:spcPts val="0"/>
              </a:spcBef>
            </a:pPr>
            <a:r>
              <a:rPr lang="en-US"/>
              <a:t>Title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7F72DA1-5190-A085-D0B8-80CA5F1FDDE8}"/>
              </a:ext>
            </a:extLst>
          </p:cNvPr>
          <p:cNvSpPr/>
          <p:nvPr userDrawn="1"/>
        </p:nvSpPr>
        <p:spPr>
          <a:xfrm>
            <a:off x="4198621" y="1360710"/>
            <a:ext cx="1829380" cy="5230589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33724" t="10122" r="50586" b="1012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AAE40CF-AAD8-063F-A26C-3BBCEFFDC0E7}"/>
              </a:ext>
            </a:extLst>
          </p:cNvPr>
          <p:cNvSpPr/>
          <p:nvPr userDrawn="1"/>
        </p:nvSpPr>
        <p:spPr>
          <a:xfrm>
            <a:off x="6164581" y="1360710"/>
            <a:ext cx="1829380" cy="5230589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50586" t="10122" r="33724" b="1012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24E48CA8-EC0B-7B89-B974-1E2507DD2EC2}"/>
              </a:ext>
            </a:extLst>
          </p:cNvPr>
          <p:cNvSpPr/>
          <p:nvPr userDrawn="1"/>
        </p:nvSpPr>
        <p:spPr>
          <a:xfrm>
            <a:off x="8130541" y="1360710"/>
            <a:ext cx="1829380" cy="5230589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67448" t="10122" r="16862" b="1012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0764641A-0BA0-CF74-75F5-397404106818}"/>
              </a:ext>
            </a:extLst>
          </p:cNvPr>
          <p:cNvSpPr/>
          <p:nvPr userDrawn="1"/>
        </p:nvSpPr>
        <p:spPr>
          <a:xfrm>
            <a:off x="10096501" y="1360710"/>
            <a:ext cx="1829380" cy="5230589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84310" t="10122" b="1012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2E2FA591-B68D-50AF-713B-D5C0A55C378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493716" y="1603376"/>
            <a:ext cx="1333501" cy="498019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6750FAC4-0470-2091-1B59-19BB6D4BAE5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55519" y="1603376"/>
            <a:ext cx="1333501" cy="498019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6" name="Text Placeholder 28">
            <a:extLst>
              <a:ext uri="{FF2B5EF4-FFF2-40B4-BE49-F238E27FC236}">
                <a16:creationId xmlns:a16="http://schemas.microsoft.com/office/drawing/2014/main" id="{445F90B3-B3D1-668F-F2D2-C21958E1F5F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25635" y="1603376"/>
            <a:ext cx="1333501" cy="498019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38BBBD06-B5F6-0675-F278-2C132626232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395752" y="1603376"/>
            <a:ext cx="1333501" cy="498019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5B873D10-64AF-8B7D-15E6-AE8BCC05571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65869" y="1603376"/>
            <a:ext cx="1333501" cy="498019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" name="Text Placeholder 28">
            <a:extLst>
              <a:ext uri="{FF2B5EF4-FFF2-40B4-BE49-F238E27FC236}">
                <a16:creationId xmlns:a16="http://schemas.microsoft.com/office/drawing/2014/main" id="{CF92C47B-F327-711A-F72C-20ABA1EBC66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65827" y="235633"/>
            <a:ext cx="5640641" cy="878272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696823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One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3429000"/>
            <a:ext cx="11659473" cy="3163824"/>
          </a:xfrm>
          <a:prstGeom prst="roundRect">
            <a:avLst>
              <a:gd name="adj" fmla="val 8391"/>
            </a:avLst>
          </a:prstGeom>
          <a:blipFill dpi="0" rotWithShape="1">
            <a:blip r:embed="rId2"/>
            <a:srcRect t="25880" b="2588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3677105"/>
            <a:ext cx="11038490" cy="454774"/>
          </a:xfrm>
        </p:spPr>
        <p:txBody>
          <a:bodyPr/>
          <a:lstStyle>
            <a:lvl1pPr marL="0">
              <a:lnSpc>
                <a:spcPct val="100000"/>
              </a:lnSpc>
              <a:spcBef>
                <a:spcPts val="0"/>
              </a:spcBef>
              <a:defRPr sz="3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  <a:br>
              <a:rPr lang="en-US"/>
            </a:br>
            <a:endParaRPr lang="en-US"/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E2C3BEB1-CC0B-ECE2-92C8-377938A875F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8520873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Two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B33B7DF-D387-E4CF-6743-141989AC5C49}"/>
              </a:ext>
            </a:extLst>
          </p:cNvPr>
          <p:cNvSpPr/>
          <p:nvPr userDrawn="1"/>
        </p:nvSpPr>
        <p:spPr>
          <a:xfrm>
            <a:off x="266700" y="3427476"/>
            <a:ext cx="5761478" cy="3163824"/>
          </a:xfrm>
          <a:prstGeom prst="roundRect">
            <a:avLst>
              <a:gd name="adj" fmla="val 8389"/>
            </a:avLst>
          </a:prstGeom>
          <a:blipFill dpi="0" rotWithShape="1">
            <a:blip r:embed="rId2"/>
            <a:srcRect t="25888" r="50603" b="2588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961D090-D805-AF8F-D2D7-8E86D119BE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3675581"/>
            <a:ext cx="5205248" cy="492443"/>
          </a:xfrm>
        </p:spPr>
        <p:txBody>
          <a:bodyPr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3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CF58801-F593-116A-69A1-611FF74A67A6}"/>
              </a:ext>
            </a:extLst>
          </p:cNvPr>
          <p:cNvSpPr/>
          <p:nvPr userDrawn="1"/>
        </p:nvSpPr>
        <p:spPr>
          <a:xfrm>
            <a:off x="6168736" y="3427476"/>
            <a:ext cx="5761478" cy="3163824"/>
          </a:xfrm>
          <a:prstGeom prst="roundRect">
            <a:avLst>
              <a:gd name="adj" fmla="val 8489"/>
            </a:avLst>
          </a:prstGeom>
          <a:blipFill dpi="0" rotWithShape="1">
            <a:blip r:embed="rId2"/>
            <a:srcRect l="50603" t="25888" b="2588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3" name="Text Placeholder 28">
            <a:extLst>
              <a:ext uri="{FF2B5EF4-FFF2-40B4-BE49-F238E27FC236}">
                <a16:creationId xmlns:a16="http://schemas.microsoft.com/office/drawing/2014/main" id="{21DEFD9D-5475-7D7B-E211-BD4B7449B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35436" y="3675581"/>
            <a:ext cx="5173578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AF075D00-AD8A-4F7F-01AB-086F96B42CE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0096117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Three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3427476"/>
            <a:ext cx="3794760" cy="3163824"/>
          </a:xfrm>
          <a:prstGeom prst="roundRect">
            <a:avLst>
              <a:gd name="adj" fmla="val 8297"/>
            </a:avLst>
          </a:prstGeom>
          <a:blipFill dpi="0" rotWithShape="1">
            <a:blip r:embed="rId2"/>
            <a:srcRect t="25895" r="67474" b="2589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61B91F6-8560-261F-626E-F0E3E0CB2405}"/>
              </a:ext>
            </a:extLst>
          </p:cNvPr>
          <p:cNvSpPr/>
          <p:nvPr userDrawn="1"/>
        </p:nvSpPr>
        <p:spPr>
          <a:xfrm>
            <a:off x="4206932" y="3427476"/>
            <a:ext cx="3794760" cy="3163824"/>
          </a:xfrm>
          <a:prstGeom prst="roundRect">
            <a:avLst>
              <a:gd name="adj" fmla="val 8297"/>
            </a:avLst>
          </a:prstGeom>
          <a:blipFill dpi="0" rotWithShape="1">
            <a:blip r:embed="rId2"/>
            <a:srcRect l="33773" t="25895" r="33701" b="2589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15368D6-94E3-D21B-209A-E6F89657C38D}"/>
              </a:ext>
            </a:extLst>
          </p:cNvPr>
          <p:cNvSpPr/>
          <p:nvPr userDrawn="1"/>
        </p:nvSpPr>
        <p:spPr>
          <a:xfrm>
            <a:off x="8138852" y="3427476"/>
            <a:ext cx="3794760" cy="3163824"/>
          </a:xfrm>
          <a:prstGeom prst="roundRect">
            <a:avLst>
              <a:gd name="adj" fmla="val 8297"/>
            </a:avLst>
          </a:prstGeom>
          <a:blipFill dpi="0" rotWithShape="1">
            <a:blip r:embed="rId2"/>
            <a:srcRect l="67474" t="25895" b="2589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3" name="Text Placeholder 28">
            <a:extLst>
              <a:ext uri="{FF2B5EF4-FFF2-40B4-BE49-F238E27FC236}">
                <a16:creationId xmlns:a16="http://schemas.microsoft.com/office/drawing/2014/main" id="{7BB30E8E-9013-4EA8-205C-423DAB8FC9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77351" y="3677105"/>
            <a:ext cx="3257299" cy="369332"/>
          </a:xfrm>
        </p:spPr>
        <p:txBody>
          <a:bodyPr wrap="square"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" name="Text Placeholder 28">
            <a:extLst>
              <a:ext uri="{FF2B5EF4-FFF2-40B4-BE49-F238E27FC236}">
                <a16:creationId xmlns:a16="http://schemas.microsoft.com/office/drawing/2014/main" id="{B6B121D1-322C-DBA9-46E1-27F3D26C04F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11787" y="3677105"/>
            <a:ext cx="3257299" cy="369332"/>
          </a:xfrm>
        </p:spPr>
        <p:txBody>
          <a:bodyPr wrap="square"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9" name="Text Placeholder 28">
            <a:extLst>
              <a:ext uri="{FF2B5EF4-FFF2-40B4-BE49-F238E27FC236}">
                <a16:creationId xmlns:a16="http://schemas.microsoft.com/office/drawing/2014/main" id="{94254D3A-3FDC-D7A1-635F-FF00BEF8CC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2914" y="3677105"/>
            <a:ext cx="3257299" cy="369332"/>
          </a:xfrm>
        </p:spPr>
        <p:txBody>
          <a:bodyPr wrap="square"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80621CAF-A761-F510-786E-7BEA749B5EB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925087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Four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3429000"/>
            <a:ext cx="2812328" cy="3163824"/>
          </a:xfrm>
          <a:prstGeom prst="roundRect">
            <a:avLst>
              <a:gd name="adj" fmla="val 9592"/>
            </a:avLst>
          </a:prstGeom>
          <a:blipFill dpi="0" rotWithShape="1">
            <a:blip r:embed="rId2"/>
            <a:srcRect t="25877" r="75876" b="2587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3677105"/>
            <a:ext cx="2272862" cy="369332"/>
          </a:xfrm>
        </p:spPr>
        <p:txBody>
          <a:bodyPr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24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490F376-54D7-E88F-AF36-C4D3B06D1F6A}"/>
              </a:ext>
            </a:extLst>
          </p:cNvPr>
          <p:cNvSpPr/>
          <p:nvPr userDrawn="1"/>
        </p:nvSpPr>
        <p:spPr>
          <a:xfrm>
            <a:off x="3214852" y="3429000"/>
            <a:ext cx="2812328" cy="3163824"/>
          </a:xfrm>
          <a:prstGeom prst="roundRect">
            <a:avLst>
              <a:gd name="adj" fmla="val 9705"/>
            </a:avLst>
          </a:prstGeom>
          <a:blipFill dpi="0" rotWithShape="1">
            <a:blip r:embed="rId2"/>
            <a:srcRect l="25289" t="25877" r="50588" b="2587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73D19A6-CB0F-FD61-969E-1E5C340DA1E9}"/>
              </a:ext>
            </a:extLst>
          </p:cNvPr>
          <p:cNvSpPr/>
          <p:nvPr userDrawn="1"/>
        </p:nvSpPr>
        <p:spPr>
          <a:xfrm>
            <a:off x="6163004" y="3429000"/>
            <a:ext cx="2812328" cy="3163824"/>
          </a:xfrm>
          <a:prstGeom prst="roundRect">
            <a:avLst>
              <a:gd name="adj" fmla="val 9705"/>
            </a:avLst>
          </a:prstGeom>
          <a:blipFill dpi="0" rotWithShape="1">
            <a:blip r:embed="rId2"/>
            <a:srcRect l="50577" t="25877" r="25299" b="2587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75BB0726-DC4B-DB96-117B-18F2B55E8D34}"/>
              </a:ext>
            </a:extLst>
          </p:cNvPr>
          <p:cNvSpPr/>
          <p:nvPr userDrawn="1"/>
        </p:nvSpPr>
        <p:spPr>
          <a:xfrm>
            <a:off x="9112359" y="3429000"/>
            <a:ext cx="2812328" cy="3163824"/>
          </a:xfrm>
          <a:prstGeom prst="roundRect">
            <a:avLst>
              <a:gd name="adj" fmla="val 9705"/>
            </a:avLst>
          </a:prstGeom>
          <a:blipFill dpi="0" rotWithShape="1">
            <a:blip r:embed="rId2"/>
            <a:srcRect l="75876" t="25877" b="2587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9" name="Text Placeholder 28">
            <a:extLst>
              <a:ext uri="{FF2B5EF4-FFF2-40B4-BE49-F238E27FC236}">
                <a16:creationId xmlns:a16="http://schemas.microsoft.com/office/drawing/2014/main" id="{EC18C00E-7729-8E4B-DBE6-6154A776622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87451" y="3677105"/>
            <a:ext cx="2273269" cy="369332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1" name="Text Placeholder 28">
            <a:extLst>
              <a:ext uri="{FF2B5EF4-FFF2-40B4-BE49-F238E27FC236}">
                <a16:creationId xmlns:a16="http://schemas.microsoft.com/office/drawing/2014/main" id="{EDFB62AA-EFA1-758D-B6EA-76CEE34B683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30157" y="3677105"/>
            <a:ext cx="2273269" cy="369332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9EF4226-C8F0-3AF0-4C7E-AE846D0FB99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381175" y="3677105"/>
            <a:ext cx="2273269" cy="369332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2E001FF6-2F75-072C-9CD0-999DCDC628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4424079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Five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3427476"/>
            <a:ext cx="2222559" cy="3163824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t="25877" r="80936" b="2587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3675581"/>
            <a:ext cx="1721069" cy="307777"/>
          </a:xfrm>
        </p:spPr>
        <p:txBody>
          <a:bodyPr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20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A779564-8934-2E12-7A8F-5C10DE10E89F}"/>
              </a:ext>
            </a:extLst>
          </p:cNvPr>
          <p:cNvSpPr/>
          <p:nvPr userDrawn="1"/>
        </p:nvSpPr>
        <p:spPr>
          <a:xfrm>
            <a:off x="2623645" y="3427476"/>
            <a:ext cx="2222559" cy="3163824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l="20217" t="25877" r="60719" b="2587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32E979BF-16C4-56AB-F04A-6876199A935C}"/>
              </a:ext>
            </a:extLst>
          </p:cNvPr>
          <p:cNvSpPr/>
          <p:nvPr userDrawn="1"/>
        </p:nvSpPr>
        <p:spPr>
          <a:xfrm>
            <a:off x="4988473" y="3427476"/>
            <a:ext cx="2222559" cy="3163824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l="40502" t="25877" r="40434" b="2587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A72C97A2-B1C2-BB90-A9B0-DA4CF1E9DC16}"/>
              </a:ext>
            </a:extLst>
          </p:cNvPr>
          <p:cNvSpPr/>
          <p:nvPr userDrawn="1"/>
        </p:nvSpPr>
        <p:spPr>
          <a:xfrm>
            <a:off x="7337535" y="3427476"/>
            <a:ext cx="2222559" cy="3163824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l="60651" t="25877" r="20285" b="2587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48F576E-8E27-E1F5-FF00-88756AE68C3E}"/>
              </a:ext>
            </a:extLst>
          </p:cNvPr>
          <p:cNvSpPr/>
          <p:nvPr userDrawn="1"/>
        </p:nvSpPr>
        <p:spPr>
          <a:xfrm>
            <a:off x="9702363" y="3427476"/>
            <a:ext cx="2222559" cy="3163824"/>
          </a:xfrm>
          <a:prstGeom prst="roundRect">
            <a:avLst>
              <a:gd name="adj" fmla="val 12252"/>
            </a:avLst>
          </a:prstGeom>
          <a:blipFill dpi="0" rotWithShape="1">
            <a:blip r:embed="rId2"/>
            <a:srcRect l="80936" t="25877" b="2587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5E62EDE7-8F6E-EE9B-0705-51F1132AF39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55173" y="3675581"/>
            <a:ext cx="1721069" cy="307777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0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6E6C814B-17E9-5387-6FC4-7163E14953E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99362" y="3675581"/>
            <a:ext cx="1721069" cy="307777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0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78C2DD78-E792-7A1D-2939-F75FA82DFAC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68489" y="3675581"/>
            <a:ext cx="1721069" cy="307777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0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AD129026-5052-1992-954F-26304BF458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890345" y="3675581"/>
            <a:ext cx="1721069" cy="307777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0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4A2EF313-4BDE-C527-2904-F79FA78FA6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5516071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Six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1" y="3429000"/>
            <a:ext cx="1829380" cy="3163824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t="25879" r="84310" b="2587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85E00EA-2873-6E4A-EB45-8B5DF610847C}"/>
              </a:ext>
            </a:extLst>
          </p:cNvPr>
          <p:cNvSpPr/>
          <p:nvPr userDrawn="1"/>
        </p:nvSpPr>
        <p:spPr>
          <a:xfrm>
            <a:off x="2232661" y="3429000"/>
            <a:ext cx="1829380" cy="3163824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16862" t="25879" r="67448" b="2587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7F72DA1-5190-A085-D0B8-80CA5F1FDDE8}"/>
              </a:ext>
            </a:extLst>
          </p:cNvPr>
          <p:cNvSpPr/>
          <p:nvPr userDrawn="1"/>
        </p:nvSpPr>
        <p:spPr>
          <a:xfrm>
            <a:off x="4198621" y="3429000"/>
            <a:ext cx="1829380" cy="3163824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33724" t="25879" r="50586" b="2587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AAE40CF-AAD8-063F-A26C-3BBCEFFDC0E7}"/>
              </a:ext>
            </a:extLst>
          </p:cNvPr>
          <p:cNvSpPr/>
          <p:nvPr userDrawn="1"/>
        </p:nvSpPr>
        <p:spPr>
          <a:xfrm>
            <a:off x="6164581" y="3429000"/>
            <a:ext cx="1829380" cy="3163824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50586" t="25879" r="33724" b="2587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24E48CA8-EC0B-7B89-B974-1E2507DD2EC2}"/>
              </a:ext>
            </a:extLst>
          </p:cNvPr>
          <p:cNvSpPr/>
          <p:nvPr userDrawn="1"/>
        </p:nvSpPr>
        <p:spPr>
          <a:xfrm>
            <a:off x="8130541" y="3429000"/>
            <a:ext cx="1829380" cy="3163824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67448" t="25879" r="16862" b="2587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0764641A-0BA0-CF74-75F5-397404106818}"/>
              </a:ext>
            </a:extLst>
          </p:cNvPr>
          <p:cNvSpPr/>
          <p:nvPr userDrawn="1"/>
        </p:nvSpPr>
        <p:spPr>
          <a:xfrm>
            <a:off x="10096501" y="3429000"/>
            <a:ext cx="1829380" cy="3163824"/>
          </a:xfrm>
          <a:prstGeom prst="roundRect">
            <a:avLst>
              <a:gd name="adj" fmla="val 14855"/>
            </a:avLst>
          </a:prstGeom>
          <a:blipFill dpi="0" rotWithShape="1">
            <a:blip r:embed="rId2"/>
            <a:srcRect l="84310" t="25879" b="2587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0" name="Text Placeholder 28">
            <a:extLst>
              <a:ext uri="{FF2B5EF4-FFF2-40B4-BE49-F238E27FC236}">
                <a16:creationId xmlns:a16="http://schemas.microsoft.com/office/drawing/2014/main" id="{67E6EA4D-26A2-D1A8-4021-EECC783A044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484106" y="3677105"/>
            <a:ext cx="1341274" cy="246221"/>
          </a:xfrm>
        </p:spPr>
        <p:txBody>
          <a:bodyPr wrap="square"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2" name="Text Placeholder 28">
            <a:extLst>
              <a:ext uri="{FF2B5EF4-FFF2-40B4-BE49-F238E27FC236}">
                <a16:creationId xmlns:a16="http://schemas.microsoft.com/office/drawing/2014/main" id="{1925DBF1-ECF1-BDBC-CFCE-095FDB29D1A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55519" y="3677105"/>
            <a:ext cx="1341274" cy="246221"/>
          </a:xfrm>
        </p:spPr>
        <p:txBody>
          <a:bodyPr wrap="square"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4" name="Text Placeholder 28">
            <a:extLst>
              <a:ext uri="{FF2B5EF4-FFF2-40B4-BE49-F238E27FC236}">
                <a16:creationId xmlns:a16="http://schemas.microsoft.com/office/drawing/2014/main" id="{54009064-0494-242F-9AC7-F6DD8B58827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18543" y="3677105"/>
            <a:ext cx="1341274" cy="246221"/>
          </a:xfrm>
        </p:spPr>
        <p:txBody>
          <a:bodyPr wrap="square"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6" name="Text Placeholder 28">
            <a:extLst>
              <a:ext uri="{FF2B5EF4-FFF2-40B4-BE49-F238E27FC236}">
                <a16:creationId xmlns:a16="http://schemas.microsoft.com/office/drawing/2014/main" id="{9D6F1703-A2C3-B25E-41B7-06AF7998449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389956" y="3677105"/>
            <a:ext cx="1341274" cy="246221"/>
          </a:xfrm>
        </p:spPr>
        <p:txBody>
          <a:bodyPr wrap="square"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8" name="Text Placeholder 28">
            <a:extLst>
              <a:ext uri="{FF2B5EF4-FFF2-40B4-BE49-F238E27FC236}">
                <a16:creationId xmlns:a16="http://schemas.microsoft.com/office/drawing/2014/main" id="{10F7F04B-0319-655C-1B99-98B53E239A0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0361369" y="3677105"/>
            <a:ext cx="1341274" cy="246221"/>
          </a:xfrm>
        </p:spPr>
        <p:txBody>
          <a:bodyPr wrap="square"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DAE6790E-A27F-69D9-CDD4-EAFA72850C3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37860" y="3677105"/>
            <a:ext cx="1333501" cy="246221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6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711E4DCA-0CDA-98D0-92F1-12E480D656A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8586110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rterOne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5009388"/>
            <a:ext cx="11659473" cy="1581912"/>
          </a:xfrm>
          <a:prstGeom prst="roundRect">
            <a:avLst>
              <a:gd name="adj" fmla="val 17222"/>
            </a:avLst>
          </a:prstGeom>
          <a:blipFill dpi="0" rotWithShape="1">
            <a:blip r:embed="rId2"/>
            <a:srcRect t="37940" b="3794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B55BD1D6-8779-4CDF-14AC-801A04714EF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5835258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rterTwo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B33B7DF-D387-E4CF-6743-141989AC5C49}"/>
              </a:ext>
            </a:extLst>
          </p:cNvPr>
          <p:cNvSpPr/>
          <p:nvPr userDrawn="1"/>
        </p:nvSpPr>
        <p:spPr>
          <a:xfrm>
            <a:off x="266700" y="5009388"/>
            <a:ext cx="5761478" cy="1581912"/>
          </a:xfrm>
          <a:prstGeom prst="roundRect">
            <a:avLst>
              <a:gd name="adj" fmla="val 16819"/>
            </a:avLst>
          </a:prstGeom>
          <a:blipFill dpi="0" rotWithShape="1">
            <a:blip r:embed="rId2"/>
            <a:srcRect t="37944" r="50603" b="3794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CB48FC4-4BE0-CA75-4B9F-5409800B3423}"/>
              </a:ext>
            </a:extLst>
          </p:cNvPr>
          <p:cNvSpPr/>
          <p:nvPr userDrawn="1"/>
        </p:nvSpPr>
        <p:spPr>
          <a:xfrm>
            <a:off x="6168736" y="5009388"/>
            <a:ext cx="5761478" cy="1581912"/>
          </a:xfrm>
          <a:prstGeom prst="roundRect">
            <a:avLst>
              <a:gd name="adj" fmla="val 16819"/>
            </a:avLst>
          </a:prstGeom>
          <a:blipFill dpi="0" rotWithShape="1">
            <a:blip r:embed="rId2"/>
            <a:srcRect l="50603" t="37944" b="3794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5D612D91-9AA0-1224-CD56-FE919D96E5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9387373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rterThree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5009388"/>
            <a:ext cx="3794760" cy="1581912"/>
          </a:xfrm>
          <a:prstGeom prst="roundRect">
            <a:avLst>
              <a:gd name="adj" fmla="val 16928"/>
            </a:avLst>
          </a:prstGeom>
          <a:blipFill dpi="0" rotWithShape="1">
            <a:blip r:embed="rId2"/>
            <a:srcRect t="37948" r="67474" b="3794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C8DFCA9-8F9D-6B65-1661-B2615D4BA434}"/>
              </a:ext>
            </a:extLst>
          </p:cNvPr>
          <p:cNvSpPr/>
          <p:nvPr userDrawn="1"/>
        </p:nvSpPr>
        <p:spPr>
          <a:xfrm>
            <a:off x="4206932" y="5009388"/>
            <a:ext cx="3794760" cy="1581912"/>
          </a:xfrm>
          <a:prstGeom prst="roundRect">
            <a:avLst>
              <a:gd name="adj" fmla="val 16928"/>
            </a:avLst>
          </a:prstGeom>
          <a:blipFill dpi="0" rotWithShape="1">
            <a:blip r:embed="rId2"/>
            <a:srcRect l="33773" t="37948" r="33701" b="3794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0CAD2DCA-B265-6D43-37F2-8248504349C0}"/>
              </a:ext>
            </a:extLst>
          </p:cNvPr>
          <p:cNvSpPr/>
          <p:nvPr userDrawn="1"/>
        </p:nvSpPr>
        <p:spPr>
          <a:xfrm>
            <a:off x="8138852" y="5009388"/>
            <a:ext cx="3794760" cy="1581912"/>
          </a:xfrm>
          <a:prstGeom prst="roundRect">
            <a:avLst>
              <a:gd name="adj" fmla="val 16928"/>
            </a:avLst>
          </a:prstGeom>
          <a:blipFill dpi="0" rotWithShape="1">
            <a:blip r:embed="rId2"/>
            <a:srcRect l="67474" t="37948" b="3794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9C26A619-2919-FB91-CBB6-02A6C0CCF4C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5910394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rterFour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5009388"/>
            <a:ext cx="2812328" cy="1581912"/>
          </a:xfrm>
          <a:prstGeom prst="roundRect">
            <a:avLst>
              <a:gd name="adj" fmla="val 16817"/>
            </a:avLst>
          </a:prstGeom>
          <a:blipFill dpi="0" rotWithShape="1">
            <a:blip r:embed="rId2"/>
            <a:srcRect t="37938" r="75876" b="3793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FE36D394-1F11-4FD6-F43C-10C9E002FD77}"/>
              </a:ext>
            </a:extLst>
          </p:cNvPr>
          <p:cNvSpPr/>
          <p:nvPr userDrawn="1"/>
        </p:nvSpPr>
        <p:spPr>
          <a:xfrm>
            <a:off x="9112359" y="5009388"/>
            <a:ext cx="2812328" cy="1581912"/>
          </a:xfrm>
          <a:prstGeom prst="roundRect">
            <a:avLst>
              <a:gd name="adj" fmla="val 16817"/>
            </a:avLst>
          </a:prstGeom>
          <a:blipFill dpi="0" rotWithShape="1">
            <a:blip r:embed="rId2"/>
            <a:srcRect l="75876" t="37938" b="3793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1225410-029F-0DFA-35BD-ECCC7E6FF812}"/>
              </a:ext>
            </a:extLst>
          </p:cNvPr>
          <p:cNvSpPr/>
          <p:nvPr userDrawn="1"/>
        </p:nvSpPr>
        <p:spPr>
          <a:xfrm>
            <a:off x="6163806" y="5009388"/>
            <a:ext cx="2812328" cy="1581912"/>
          </a:xfrm>
          <a:prstGeom prst="roundRect">
            <a:avLst>
              <a:gd name="adj" fmla="val 16817"/>
            </a:avLst>
          </a:prstGeom>
          <a:blipFill dpi="0" rotWithShape="1">
            <a:blip r:embed="rId2"/>
            <a:srcRect l="50584" t="37938" r="25292" b="3793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E8CB47F5-FB91-6BC6-B290-444CDF07DC22}"/>
              </a:ext>
            </a:extLst>
          </p:cNvPr>
          <p:cNvSpPr/>
          <p:nvPr userDrawn="1"/>
        </p:nvSpPr>
        <p:spPr>
          <a:xfrm>
            <a:off x="3215253" y="5009388"/>
            <a:ext cx="2812328" cy="1581912"/>
          </a:xfrm>
          <a:prstGeom prst="roundRect">
            <a:avLst>
              <a:gd name="adj" fmla="val 16817"/>
            </a:avLst>
          </a:prstGeom>
          <a:blipFill dpi="0" rotWithShape="1">
            <a:blip r:embed="rId2"/>
            <a:srcRect l="25292" t="37938" r="50584" b="3793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BA591A0E-6A14-B857-17A9-6C16704640E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3716311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rterFive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5009388"/>
            <a:ext cx="2222559" cy="1581912"/>
          </a:xfrm>
          <a:prstGeom prst="roundRect">
            <a:avLst>
              <a:gd name="adj" fmla="val 16868"/>
            </a:avLst>
          </a:prstGeom>
          <a:blipFill dpi="0" rotWithShape="1">
            <a:blip r:embed="rId2"/>
            <a:srcRect t="37939" r="80936" b="3793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0194637-3DD4-4CB2-DC36-BA6412CB95C1}"/>
              </a:ext>
            </a:extLst>
          </p:cNvPr>
          <p:cNvSpPr/>
          <p:nvPr userDrawn="1"/>
        </p:nvSpPr>
        <p:spPr>
          <a:xfrm>
            <a:off x="9702363" y="5009388"/>
            <a:ext cx="2222559" cy="1581912"/>
          </a:xfrm>
          <a:prstGeom prst="roundRect">
            <a:avLst>
              <a:gd name="adj" fmla="val 16868"/>
            </a:avLst>
          </a:prstGeom>
          <a:blipFill dpi="0" rotWithShape="1">
            <a:blip r:embed="rId2"/>
            <a:srcRect l="80936" t="37939" b="3793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1A0ABC9-6ADE-F196-C6EF-4DB6B1574E9C}"/>
              </a:ext>
            </a:extLst>
          </p:cNvPr>
          <p:cNvSpPr/>
          <p:nvPr userDrawn="1"/>
        </p:nvSpPr>
        <p:spPr>
          <a:xfrm>
            <a:off x="7343448" y="5009388"/>
            <a:ext cx="2222559" cy="1581912"/>
          </a:xfrm>
          <a:prstGeom prst="roundRect">
            <a:avLst>
              <a:gd name="adj" fmla="val 16868"/>
            </a:avLst>
          </a:prstGeom>
          <a:blipFill dpi="0" rotWithShape="1">
            <a:blip r:embed="rId2"/>
            <a:srcRect l="60702" t="37939" r="20234" b="3793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37BC6F15-14D1-82F7-4717-C3A1ABB4E687}"/>
              </a:ext>
            </a:extLst>
          </p:cNvPr>
          <p:cNvSpPr/>
          <p:nvPr userDrawn="1"/>
        </p:nvSpPr>
        <p:spPr>
          <a:xfrm>
            <a:off x="4984532" y="5009388"/>
            <a:ext cx="2222559" cy="1581912"/>
          </a:xfrm>
          <a:prstGeom prst="roundRect">
            <a:avLst>
              <a:gd name="adj" fmla="val 16868"/>
            </a:avLst>
          </a:prstGeom>
          <a:blipFill dpi="0" rotWithShape="1">
            <a:blip r:embed="rId2"/>
            <a:srcRect l="40468" t="37939" r="40468" b="3793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93BF312A-FB6E-ADAA-52B3-793166C88EDA}"/>
              </a:ext>
            </a:extLst>
          </p:cNvPr>
          <p:cNvSpPr/>
          <p:nvPr userDrawn="1"/>
        </p:nvSpPr>
        <p:spPr>
          <a:xfrm>
            <a:off x="2625616" y="5009388"/>
            <a:ext cx="2222559" cy="1581912"/>
          </a:xfrm>
          <a:prstGeom prst="roundRect">
            <a:avLst>
              <a:gd name="adj" fmla="val 16868"/>
            </a:avLst>
          </a:prstGeom>
          <a:blipFill dpi="0" rotWithShape="1">
            <a:blip r:embed="rId2"/>
            <a:srcRect l="20234" t="37939" r="60702" b="3793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B9CE1846-9D31-929B-E258-569440A46E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629088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rterSix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1" y="5009388"/>
            <a:ext cx="1829380" cy="1581912"/>
          </a:xfrm>
          <a:prstGeom prst="roundRect">
            <a:avLst>
              <a:gd name="adj" fmla="val 17063"/>
            </a:avLst>
          </a:prstGeom>
          <a:blipFill dpi="0" rotWithShape="1">
            <a:blip r:embed="rId2"/>
            <a:srcRect t="37940" r="84310" b="3794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0AFA09F-D45F-DF2F-704A-4B58CFD07AA0}"/>
              </a:ext>
            </a:extLst>
          </p:cNvPr>
          <p:cNvSpPr/>
          <p:nvPr userDrawn="1"/>
        </p:nvSpPr>
        <p:spPr>
          <a:xfrm>
            <a:off x="10096501" y="5009388"/>
            <a:ext cx="1829380" cy="1581912"/>
          </a:xfrm>
          <a:prstGeom prst="roundRect">
            <a:avLst>
              <a:gd name="adj" fmla="val 17063"/>
            </a:avLst>
          </a:prstGeom>
          <a:blipFill dpi="0" rotWithShape="1">
            <a:blip r:embed="rId2"/>
            <a:srcRect l="84310" t="37940" b="3794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81E1EC9-056B-D7C9-9713-32F6616F9339}"/>
              </a:ext>
            </a:extLst>
          </p:cNvPr>
          <p:cNvSpPr/>
          <p:nvPr userDrawn="1"/>
        </p:nvSpPr>
        <p:spPr>
          <a:xfrm>
            <a:off x="8130541" y="5009388"/>
            <a:ext cx="1829380" cy="1581912"/>
          </a:xfrm>
          <a:prstGeom prst="roundRect">
            <a:avLst>
              <a:gd name="adj" fmla="val 17063"/>
            </a:avLst>
          </a:prstGeom>
          <a:blipFill dpi="0" rotWithShape="1">
            <a:blip r:embed="rId2"/>
            <a:srcRect l="67448" t="37940" r="16862" b="3794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83292B7-6ECB-4508-6E02-C15FFB45F1C7}"/>
              </a:ext>
            </a:extLst>
          </p:cNvPr>
          <p:cNvSpPr/>
          <p:nvPr userDrawn="1"/>
        </p:nvSpPr>
        <p:spPr>
          <a:xfrm>
            <a:off x="6164581" y="5009388"/>
            <a:ext cx="1829380" cy="1581912"/>
          </a:xfrm>
          <a:prstGeom prst="roundRect">
            <a:avLst>
              <a:gd name="adj" fmla="val 17063"/>
            </a:avLst>
          </a:prstGeom>
          <a:blipFill dpi="0" rotWithShape="1">
            <a:blip r:embed="rId2"/>
            <a:srcRect l="50586" t="37940" r="33724" b="3794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9D780348-09D4-BEC2-607A-297AEAD1711E}"/>
              </a:ext>
            </a:extLst>
          </p:cNvPr>
          <p:cNvSpPr/>
          <p:nvPr userDrawn="1"/>
        </p:nvSpPr>
        <p:spPr>
          <a:xfrm>
            <a:off x="4198621" y="5009388"/>
            <a:ext cx="1829380" cy="1581912"/>
          </a:xfrm>
          <a:prstGeom prst="roundRect">
            <a:avLst>
              <a:gd name="adj" fmla="val 17063"/>
            </a:avLst>
          </a:prstGeom>
          <a:blipFill dpi="0" rotWithShape="1">
            <a:blip r:embed="rId2"/>
            <a:srcRect l="33724" t="37940" r="50586" b="3794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BE91EC9-05CD-76E7-C7D0-9C62323D45F9}"/>
              </a:ext>
            </a:extLst>
          </p:cNvPr>
          <p:cNvSpPr/>
          <p:nvPr userDrawn="1"/>
        </p:nvSpPr>
        <p:spPr>
          <a:xfrm>
            <a:off x="2232661" y="5009388"/>
            <a:ext cx="1829380" cy="1581912"/>
          </a:xfrm>
          <a:prstGeom prst="roundRect">
            <a:avLst>
              <a:gd name="adj" fmla="val 17063"/>
            </a:avLst>
          </a:prstGeom>
          <a:blipFill dpi="0" rotWithShape="1">
            <a:blip r:embed="rId2"/>
            <a:srcRect l="16862" t="37940" r="67448" b="3794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81EFF377-FC40-C175-1571-1527DDE560D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189513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AA57D39-AD11-65A1-4DF1-7E388CFF64C2}"/>
              </a:ext>
            </a:extLst>
          </p:cNvPr>
          <p:cNvSpPr/>
          <p:nvPr userDrawn="1"/>
        </p:nvSpPr>
        <p:spPr>
          <a:xfrm>
            <a:off x="3201093" y="1803862"/>
            <a:ext cx="2812328" cy="4788962"/>
          </a:xfrm>
          <a:prstGeom prst="roundRect">
            <a:avLst>
              <a:gd name="adj" fmla="val 50000"/>
            </a:avLst>
          </a:prstGeom>
          <a:blipFill dpi="0" rotWithShape="1">
            <a:blip r:embed="rId2"/>
            <a:srcRect l="25171" t="13486" r="50706" b="1348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1803862"/>
            <a:ext cx="2812328" cy="4788962"/>
          </a:xfrm>
          <a:prstGeom prst="roundRect">
            <a:avLst>
              <a:gd name="adj" fmla="val 50000"/>
            </a:avLst>
          </a:prstGeom>
          <a:blipFill dpi="0" rotWithShape="1">
            <a:blip r:embed="rId2"/>
            <a:srcRect t="13486" r="75876" b="1348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3102427"/>
            <a:ext cx="2272862" cy="1045623"/>
          </a:xfrm>
        </p:spPr>
        <p:txBody>
          <a:bodyPr/>
          <a:lstStyle>
            <a:lvl1pPr marL="0">
              <a:lnSpc>
                <a:spcPct val="100000"/>
              </a:lnSpc>
              <a:spcBef>
                <a:spcPts val="0"/>
              </a:spcBef>
              <a:defRPr sz="24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73D19A6-CB0F-FD61-969E-1E5C340DA1E9}"/>
              </a:ext>
            </a:extLst>
          </p:cNvPr>
          <p:cNvSpPr/>
          <p:nvPr userDrawn="1"/>
        </p:nvSpPr>
        <p:spPr>
          <a:xfrm>
            <a:off x="6163004" y="1803862"/>
            <a:ext cx="2812328" cy="4788962"/>
          </a:xfrm>
          <a:prstGeom prst="roundRect">
            <a:avLst>
              <a:gd name="adj" fmla="val 50000"/>
            </a:avLst>
          </a:prstGeom>
          <a:blipFill dpi="0" rotWithShape="1">
            <a:blip r:embed="rId2"/>
            <a:srcRect l="50577" t="13486" r="25299" b="1348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75BB0726-DC4B-DB96-117B-18F2B55E8D34}"/>
              </a:ext>
            </a:extLst>
          </p:cNvPr>
          <p:cNvSpPr/>
          <p:nvPr userDrawn="1"/>
        </p:nvSpPr>
        <p:spPr>
          <a:xfrm>
            <a:off x="9112359" y="1803862"/>
            <a:ext cx="2812328" cy="4788962"/>
          </a:xfrm>
          <a:prstGeom prst="roundRect">
            <a:avLst>
              <a:gd name="adj" fmla="val 50000"/>
            </a:avLst>
          </a:prstGeom>
          <a:blipFill dpi="0" rotWithShape="1">
            <a:blip r:embed="rId2"/>
            <a:srcRect l="75876" t="13486" b="1348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9" name="Text Placeholder 28">
            <a:extLst>
              <a:ext uri="{FF2B5EF4-FFF2-40B4-BE49-F238E27FC236}">
                <a16:creationId xmlns:a16="http://schemas.microsoft.com/office/drawing/2014/main" id="{EC18C00E-7729-8E4B-DBE6-6154A776622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87451" y="3102427"/>
            <a:ext cx="2273269" cy="1045623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1" name="Text Placeholder 28">
            <a:extLst>
              <a:ext uri="{FF2B5EF4-FFF2-40B4-BE49-F238E27FC236}">
                <a16:creationId xmlns:a16="http://schemas.microsoft.com/office/drawing/2014/main" id="{EDFB62AA-EFA1-758D-B6EA-76CEE34B683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30157" y="3102427"/>
            <a:ext cx="2273269" cy="1045623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9EF4226-C8F0-3AF0-4C7E-AE846D0FB99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381175" y="3102427"/>
            <a:ext cx="2273269" cy="1045623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4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56EE2A72-2CB6-4FB8-92ED-7BAE1C6B61B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6433" y="4232958"/>
            <a:ext cx="2273269" cy="1336569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Text goes here</a:t>
            </a:r>
          </a:p>
        </p:txBody>
      </p:sp>
      <p:sp>
        <p:nvSpPr>
          <p:cNvPr id="18" name="Text Placeholder 28">
            <a:extLst>
              <a:ext uri="{FF2B5EF4-FFF2-40B4-BE49-F238E27FC236}">
                <a16:creationId xmlns:a16="http://schemas.microsoft.com/office/drawing/2014/main" id="{B3649B65-F8FA-9B7F-5111-12D8A1657A5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479138" y="4232958"/>
            <a:ext cx="2273269" cy="1336569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Text goes here</a:t>
            </a:r>
          </a:p>
        </p:txBody>
      </p:sp>
      <p:sp>
        <p:nvSpPr>
          <p:cNvPr id="22" name="Text Placeholder 28">
            <a:extLst>
              <a:ext uri="{FF2B5EF4-FFF2-40B4-BE49-F238E27FC236}">
                <a16:creationId xmlns:a16="http://schemas.microsoft.com/office/drawing/2014/main" id="{A610CAD4-2AD2-E436-5B62-6EEB2AB99FF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438469" y="4232958"/>
            <a:ext cx="2273269" cy="1336569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Text goes here</a:t>
            </a:r>
          </a:p>
        </p:txBody>
      </p:sp>
      <p:sp>
        <p:nvSpPr>
          <p:cNvPr id="23" name="Text Placeholder 28">
            <a:extLst>
              <a:ext uri="{FF2B5EF4-FFF2-40B4-BE49-F238E27FC236}">
                <a16:creationId xmlns:a16="http://schemas.microsoft.com/office/drawing/2014/main" id="{C57140E9-84DA-53C9-8479-2883E688739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381175" y="4232958"/>
            <a:ext cx="2273269" cy="1336569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Text goes here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8C199710-333C-3569-D4FF-A66C5D4767F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629993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1803862"/>
            <a:ext cx="2222559" cy="4787438"/>
          </a:xfrm>
          <a:prstGeom prst="roundRect">
            <a:avLst>
              <a:gd name="adj" fmla="val 50000"/>
            </a:avLst>
          </a:prstGeom>
          <a:blipFill dpi="0" rotWithShape="1">
            <a:blip r:embed="rId2"/>
            <a:srcRect t="13499" r="80936" b="1349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8" name="Text Placeholder 28">
            <a:extLst>
              <a:ext uri="{FF2B5EF4-FFF2-40B4-BE49-F238E27FC236}">
                <a16:creationId xmlns:a16="http://schemas.microsoft.com/office/drawing/2014/main" id="{8AF4F753-020C-7A9E-B30B-5F617588AC2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36433" y="4232958"/>
            <a:ext cx="1673557" cy="1336569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Text goes here</a:t>
            </a:r>
          </a:p>
        </p:txBody>
      </p:sp>
      <p:sp>
        <p:nvSpPr>
          <p:cNvPr id="23" name="Text Placeholder 28">
            <a:extLst>
              <a:ext uri="{FF2B5EF4-FFF2-40B4-BE49-F238E27FC236}">
                <a16:creationId xmlns:a16="http://schemas.microsoft.com/office/drawing/2014/main" id="{D6DC78EE-9EBF-EE38-2B42-D90C27923B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5941" y="3102427"/>
            <a:ext cx="1673557" cy="1045623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E5185A35-2BB4-C58E-3A3D-816264F390EA}"/>
              </a:ext>
            </a:extLst>
          </p:cNvPr>
          <p:cNvSpPr/>
          <p:nvPr userDrawn="1"/>
        </p:nvSpPr>
        <p:spPr>
          <a:xfrm>
            <a:off x="2627515" y="1803862"/>
            <a:ext cx="2222559" cy="4787438"/>
          </a:xfrm>
          <a:prstGeom prst="roundRect">
            <a:avLst>
              <a:gd name="adj" fmla="val 50000"/>
            </a:avLst>
          </a:prstGeom>
          <a:blipFill dpi="0" rotWithShape="1">
            <a:blip r:embed="rId2"/>
            <a:srcRect l="20250" t="13499" r="60687" b="1349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33" name="Text Placeholder 28">
            <a:extLst>
              <a:ext uri="{FF2B5EF4-FFF2-40B4-BE49-F238E27FC236}">
                <a16:creationId xmlns:a16="http://schemas.microsoft.com/office/drawing/2014/main" id="{2F4C7898-7910-E71C-E66C-3F5A4B82502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897248" y="4232958"/>
            <a:ext cx="1673557" cy="1336569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Text goes here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9C81E8B4-2A6D-1074-F050-39490881F0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06756" y="3102427"/>
            <a:ext cx="1673557" cy="1045623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FC1D568D-FB32-DC4C-A8BB-C14ADA6A945B}"/>
              </a:ext>
            </a:extLst>
          </p:cNvPr>
          <p:cNvSpPr/>
          <p:nvPr userDrawn="1"/>
        </p:nvSpPr>
        <p:spPr>
          <a:xfrm>
            <a:off x="4988330" y="1803862"/>
            <a:ext cx="2222559" cy="4787438"/>
          </a:xfrm>
          <a:prstGeom prst="roundRect">
            <a:avLst>
              <a:gd name="adj" fmla="val 50000"/>
            </a:avLst>
          </a:prstGeom>
          <a:blipFill dpi="0" rotWithShape="1">
            <a:blip r:embed="rId2"/>
            <a:srcRect l="40499" t="13499" r="40437" b="1349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50932D14-2DA4-3684-734E-88333E8A7B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258063" y="4232958"/>
            <a:ext cx="1673557" cy="1336569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Text goes here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13FDEBCF-6BA8-D36E-9B7A-DE5D0A41C00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267571" y="3102427"/>
            <a:ext cx="1673557" cy="1045623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E70955C0-6D04-36E0-2DD9-05C02A9595F8}"/>
              </a:ext>
            </a:extLst>
          </p:cNvPr>
          <p:cNvSpPr/>
          <p:nvPr userDrawn="1"/>
        </p:nvSpPr>
        <p:spPr>
          <a:xfrm>
            <a:off x="7340831" y="1803862"/>
            <a:ext cx="2222559" cy="4787438"/>
          </a:xfrm>
          <a:prstGeom prst="roundRect">
            <a:avLst>
              <a:gd name="adj" fmla="val 50000"/>
            </a:avLst>
          </a:prstGeom>
          <a:blipFill dpi="0" rotWithShape="1">
            <a:blip r:embed="rId2"/>
            <a:srcRect l="60677" t="13499" r="20259" b="1349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7A483FFB-5812-80EF-25FD-1D67B9E6B68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610564" y="4232958"/>
            <a:ext cx="1673557" cy="1336569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Text goes here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B98176D8-7900-C0C6-F519-F1F70B0084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20072" y="3102427"/>
            <a:ext cx="1673557" cy="1045623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EDCE1DE9-DFD9-B3BC-330F-27A54A7B851C}"/>
              </a:ext>
            </a:extLst>
          </p:cNvPr>
          <p:cNvSpPr/>
          <p:nvPr userDrawn="1"/>
        </p:nvSpPr>
        <p:spPr>
          <a:xfrm>
            <a:off x="9702741" y="1803862"/>
            <a:ext cx="2222559" cy="4787438"/>
          </a:xfrm>
          <a:prstGeom prst="roundRect">
            <a:avLst>
              <a:gd name="adj" fmla="val 50000"/>
            </a:avLst>
          </a:prstGeom>
          <a:blipFill dpi="0" rotWithShape="1">
            <a:blip r:embed="rId2"/>
            <a:srcRect l="80936" t="13499" b="1349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491CBA96-8317-7BED-0222-3BC593E25DB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972474" y="4232958"/>
            <a:ext cx="1673557" cy="1336569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15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Text goes here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E6E799BE-9223-41AD-8102-18EBFF11A24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981982" y="3102427"/>
            <a:ext cx="1673557" cy="1045623"/>
          </a:xfrm>
        </p:spPr>
        <p:txBody>
          <a:bodyPr lIns="0" tIns="0" rIns="0" bIns="0"/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2200" i="0" kern="1200" dirty="0">
                <a:solidFill>
                  <a:schemeClr val="bg1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" name="Text Placeholder 28">
            <a:extLst>
              <a:ext uri="{FF2B5EF4-FFF2-40B4-BE49-F238E27FC236}">
                <a16:creationId xmlns:a16="http://schemas.microsoft.com/office/drawing/2014/main" id="{C5E9BFEA-7ADD-BD77-5095-2590F08895D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65827" y="235633"/>
            <a:ext cx="11659472" cy="492443"/>
          </a:xfrm>
        </p:spPr>
        <p:txBody>
          <a:bodyPr lIns="0" tIns="0" rIns="0" bIns="0">
            <a:noAutofit/>
          </a:bodyPr>
          <a:lstStyle>
            <a:lvl1pPr marL="0" indent="-7938">
              <a:lnSpc>
                <a:spcPct val="100000"/>
              </a:lnSpc>
              <a:spcBef>
                <a:spcPts val="0"/>
              </a:spcBef>
              <a:buNone/>
              <a:tabLst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9836262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CF81870-F651-DD6F-353D-AC529A4897A1}"/>
              </a:ext>
            </a:extLst>
          </p:cNvPr>
          <p:cNvSpPr/>
          <p:nvPr userDrawn="1"/>
        </p:nvSpPr>
        <p:spPr>
          <a:xfrm>
            <a:off x="6163821" y="266700"/>
            <a:ext cx="5771958" cy="3095042"/>
          </a:xfrm>
          <a:prstGeom prst="roundRect">
            <a:avLst>
              <a:gd name="adj" fmla="val 8565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266700"/>
            <a:ext cx="5761478" cy="6324600"/>
          </a:xfrm>
          <a:prstGeom prst="roundRect">
            <a:avLst>
              <a:gd name="adj" fmla="val 4667"/>
            </a:avLst>
          </a:prstGeom>
          <a:blipFill dpi="0" rotWithShape="1">
            <a:blip r:embed="rId2"/>
            <a:srcRect t="8835" b="883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514805"/>
            <a:ext cx="5205248" cy="454774"/>
          </a:xfrm>
        </p:spPr>
        <p:txBody>
          <a:bodyPr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3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045B3E45-DBC3-F1AC-A4FC-C3C9FB4BC1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97147" y="51480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FFD855D-E141-0437-75DD-AA7F57100F45}"/>
              </a:ext>
            </a:extLst>
          </p:cNvPr>
          <p:cNvSpPr/>
          <p:nvPr userDrawn="1"/>
        </p:nvSpPr>
        <p:spPr>
          <a:xfrm>
            <a:off x="6163821" y="3500351"/>
            <a:ext cx="5771958" cy="3095042"/>
          </a:xfrm>
          <a:prstGeom prst="roundRect">
            <a:avLst>
              <a:gd name="adj" fmla="val 8565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1" name="Text Placeholder 28">
            <a:extLst>
              <a:ext uri="{FF2B5EF4-FFF2-40B4-BE49-F238E27FC236}">
                <a16:creationId xmlns:a16="http://schemas.microsoft.com/office/drawing/2014/main" id="{AE4EFEC9-C8B5-C2FB-B5BE-B230ED3D90B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97147" y="3748456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6949245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CF81870-F651-DD6F-353D-AC529A4897A1}"/>
              </a:ext>
            </a:extLst>
          </p:cNvPr>
          <p:cNvSpPr/>
          <p:nvPr userDrawn="1"/>
        </p:nvSpPr>
        <p:spPr>
          <a:xfrm>
            <a:off x="6163821" y="266700"/>
            <a:ext cx="5771958" cy="2018146"/>
          </a:xfrm>
          <a:prstGeom prst="roundRect">
            <a:avLst>
              <a:gd name="adj" fmla="val 1359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266700"/>
            <a:ext cx="5761478" cy="6324600"/>
          </a:xfrm>
          <a:prstGeom prst="roundRect">
            <a:avLst>
              <a:gd name="adj" fmla="val 4667"/>
            </a:avLst>
          </a:prstGeom>
          <a:blipFill dpi="0" rotWithShape="1">
            <a:blip r:embed="rId2"/>
            <a:srcRect t="8835" b="883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514805"/>
            <a:ext cx="5205248" cy="454774"/>
          </a:xfrm>
        </p:spPr>
        <p:txBody>
          <a:bodyPr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3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045B3E45-DBC3-F1AC-A4FC-C3C9FB4BC1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97147" y="51480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3F5216ED-0C15-D531-E3E1-C76087871D0C}"/>
              </a:ext>
            </a:extLst>
          </p:cNvPr>
          <p:cNvSpPr/>
          <p:nvPr userDrawn="1"/>
        </p:nvSpPr>
        <p:spPr>
          <a:xfrm>
            <a:off x="6163821" y="2419696"/>
            <a:ext cx="5771958" cy="2018146"/>
          </a:xfrm>
          <a:prstGeom prst="roundRect">
            <a:avLst>
              <a:gd name="adj" fmla="val 1359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9" name="Text Placeholder 28">
            <a:extLst>
              <a:ext uri="{FF2B5EF4-FFF2-40B4-BE49-F238E27FC236}">
                <a16:creationId xmlns:a16="http://schemas.microsoft.com/office/drawing/2014/main" id="{41B293DD-B70B-235E-8A24-FCC8360B55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97147" y="2667801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6CB02AC-4E44-3A81-95EB-BC04F9EB94E6}"/>
              </a:ext>
            </a:extLst>
          </p:cNvPr>
          <p:cNvSpPr/>
          <p:nvPr userDrawn="1"/>
        </p:nvSpPr>
        <p:spPr>
          <a:xfrm>
            <a:off x="6163821" y="4581005"/>
            <a:ext cx="5771958" cy="2018146"/>
          </a:xfrm>
          <a:prstGeom prst="roundRect">
            <a:avLst>
              <a:gd name="adj" fmla="val 1359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3" name="Text Placeholder 28">
            <a:extLst>
              <a:ext uri="{FF2B5EF4-FFF2-40B4-BE49-F238E27FC236}">
                <a16:creationId xmlns:a16="http://schemas.microsoft.com/office/drawing/2014/main" id="{E7D2D424-C62D-7A9C-5439-F97A309B80D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97147" y="4829110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2298909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CF81870-F651-DD6F-353D-AC529A4897A1}"/>
              </a:ext>
            </a:extLst>
          </p:cNvPr>
          <p:cNvSpPr/>
          <p:nvPr userDrawn="1"/>
        </p:nvSpPr>
        <p:spPr>
          <a:xfrm>
            <a:off x="6163821" y="266700"/>
            <a:ext cx="5771958" cy="1479699"/>
          </a:xfrm>
          <a:prstGeom prst="roundRect">
            <a:avLst>
              <a:gd name="adj" fmla="val 19178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266700"/>
            <a:ext cx="5761478" cy="6324600"/>
          </a:xfrm>
          <a:prstGeom prst="roundRect">
            <a:avLst>
              <a:gd name="adj" fmla="val 4667"/>
            </a:avLst>
          </a:prstGeom>
          <a:blipFill dpi="0" rotWithShape="1">
            <a:blip r:embed="rId2"/>
            <a:srcRect t="8835" b="883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514805"/>
            <a:ext cx="5205248" cy="454774"/>
          </a:xfrm>
        </p:spPr>
        <p:txBody>
          <a:bodyPr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3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045B3E45-DBC3-F1AC-A4FC-C3C9FB4BC1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97147" y="51480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307469E9-9BA8-87A1-611A-63C1EF3C0DE1}"/>
              </a:ext>
            </a:extLst>
          </p:cNvPr>
          <p:cNvSpPr/>
          <p:nvPr userDrawn="1"/>
        </p:nvSpPr>
        <p:spPr>
          <a:xfrm>
            <a:off x="6163821" y="1879369"/>
            <a:ext cx="5771958" cy="1479699"/>
          </a:xfrm>
          <a:prstGeom prst="roundRect">
            <a:avLst>
              <a:gd name="adj" fmla="val 19178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314EC83B-D5B9-4415-06A2-B06A50DAFC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97147" y="2127474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C4F89AC7-C45A-A0DA-A4C8-0B3F20A0C8B8}"/>
              </a:ext>
            </a:extLst>
          </p:cNvPr>
          <p:cNvSpPr/>
          <p:nvPr userDrawn="1"/>
        </p:nvSpPr>
        <p:spPr>
          <a:xfrm>
            <a:off x="6163821" y="3500351"/>
            <a:ext cx="5771958" cy="1479699"/>
          </a:xfrm>
          <a:prstGeom prst="roundRect">
            <a:avLst>
              <a:gd name="adj" fmla="val 19178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 sz="2400"/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CBD48373-654F-F6C6-92B5-22BDFA3CEB7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97147" y="3748456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6F6E42BA-14E0-6366-D903-3B7E97419D72}"/>
              </a:ext>
            </a:extLst>
          </p:cNvPr>
          <p:cNvSpPr/>
          <p:nvPr userDrawn="1"/>
        </p:nvSpPr>
        <p:spPr>
          <a:xfrm>
            <a:off x="6163821" y="5113020"/>
            <a:ext cx="5771958" cy="1479699"/>
          </a:xfrm>
          <a:prstGeom prst="roundRect">
            <a:avLst>
              <a:gd name="adj" fmla="val 19178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67859FF6-9189-5B35-17FF-CF4B34A008F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397147" y="536112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62681268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CF81870-F651-DD6F-353D-AC529A4897A1}"/>
              </a:ext>
            </a:extLst>
          </p:cNvPr>
          <p:cNvSpPr/>
          <p:nvPr userDrawn="1"/>
        </p:nvSpPr>
        <p:spPr>
          <a:xfrm>
            <a:off x="6163821" y="266701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6700" y="266700"/>
            <a:ext cx="5761478" cy="6324600"/>
          </a:xfrm>
          <a:prstGeom prst="roundRect">
            <a:avLst>
              <a:gd name="adj" fmla="val 4667"/>
            </a:avLst>
          </a:prstGeom>
          <a:blipFill dpi="0" rotWithShape="1">
            <a:blip r:embed="rId2"/>
            <a:srcRect t="8835" b="883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B7B86A-13A1-F5BD-061F-C6350C5AD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" y="514805"/>
            <a:ext cx="5205248" cy="454774"/>
          </a:xfrm>
        </p:spPr>
        <p:txBody>
          <a:bodyPr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defRPr sz="3200" i="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045B3E45-DBC3-F1AC-A4FC-C3C9FB4BC1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97147" y="51480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D362A581-B937-6359-BD98-F6EF436EF8C4}"/>
              </a:ext>
            </a:extLst>
          </p:cNvPr>
          <p:cNvSpPr/>
          <p:nvPr userDrawn="1"/>
        </p:nvSpPr>
        <p:spPr>
          <a:xfrm>
            <a:off x="6163821" y="1563486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D836176-832A-1861-FCA2-6C1ACDC95C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97147" y="1811590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9EA04241-980A-5C95-9204-E48659AABDC8}"/>
              </a:ext>
            </a:extLst>
          </p:cNvPr>
          <p:cNvSpPr/>
          <p:nvPr userDrawn="1"/>
        </p:nvSpPr>
        <p:spPr>
          <a:xfrm>
            <a:off x="6163821" y="2843646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5D80428B-7BA6-788D-B56A-41BF638F3F6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97147" y="3091750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14A82378-3B97-FC22-7E9C-92D4542880AC}"/>
              </a:ext>
            </a:extLst>
          </p:cNvPr>
          <p:cNvSpPr/>
          <p:nvPr userDrawn="1"/>
        </p:nvSpPr>
        <p:spPr>
          <a:xfrm>
            <a:off x="6163821" y="4140431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5" name="Text Placeholder 28">
            <a:extLst>
              <a:ext uri="{FF2B5EF4-FFF2-40B4-BE49-F238E27FC236}">
                <a16:creationId xmlns:a16="http://schemas.microsoft.com/office/drawing/2014/main" id="{A68E746F-749C-BDD4-14EA-BA991510E9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97147" y="438853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691BE9E1-71BD-AE53-24E5-04B9A012E6F1}"/>
              </a:ext>
            </a:extLst>
          </p:cNvPr>
          <p:cNvSpPr/>
          <p:nvPr userDrawn="1"/>
        </p:nvSpPr>
        <p:spPr>
          <a:xfrm>
            <a:off x="6163821" y="5428903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E0A9D8D2-3452-6636-FA53-E004E6896D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97147" y="5677007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7916633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-2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CF81870-F651-DD6F-353D-AC529A4897A1}"/>
              </a:ext>
            </a:extLst>
          </p:cNvPr>
          <p:cNvSpPr/>
          <p:nvPr userDrawn="1"/>
        </p:nvSpPr>
        <p:spPr>
          <a:xfrm>
            <a:off x="6163821" y="266700"/>
            <a:ext cx="5771958" cy="3095042"/>
          </a:xfrm>
          <a:prstGeom prst="roundRect">
            <a:avLst>
              <a:gd name="adj" fmla="val 8565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045B3E45-DBC3-F1AC-A4FC-C3C9FB4BC1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97147" y="51480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FFD855D-E141-0437-75DD-AA7F57100F45}"/>
              </a:ext>
            </a:extLst>
          </p:cNvPr>
          <p:cNvSpPr/>
          <p:nvPr userDrawn="1"/>
        </p:nvSpPr>
        <p:spPr>
          <a:xfrm>
            <a:off x="6163821" y="3500351"/>
            <a:ext cx="5771958" cy="3095042"/>
          </a:xfrm>
          <a:prstGeom prst="roundRect">
            <a:avLst>
              <a:gd name="adj" fmla="val 8565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1" name="Text Placeholder 28">
            <a:extLst>
              <a:ext uri="{FF2B5EF4-FFF2-40B4-BE49-F238E27FC236}">
                <a16:creationId xmlns:a16="http://schemas.microsoft.com/office/drawing/2014/main" id="{AE4EFEC9-C8B5-C2FB-B5BE-B230ED3D90B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97147" y="3748456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CD975E82-013B-4B82-64C1-7300CF9DD8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65827" y="235632"/>
            <a:ext cx="5690356" cy="492443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742887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-3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CF81870-F651-DD6F-353D-AC529A4897A1}"/>
              </a:ext>
            </a:extLst>
          </p:cNvPr>
          <p:cNvSpPr/>
          <p:nvPr userDrawn="1"/>
        </p:nvSpPr>
        <p:spPr>
          <a:xfrm>
            <a:off x="6163821" y="266700"/>
            <a:ext cx="5771958" cy="2018146"/>
          </a:xfrm>
          <a:prstGeom prst="roundRect">
            <a:avLst>
              <a:gd name="adj" fmla="val 1359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045B3E45-DBC3-F1AC-A4FC-C3C9FB4BC1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97147" y="51480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3F5216ED-0C15-D531-E3E1-C76087871D0C}"/>
              </a:ext>
            </a:extLst>
          </p:cNvPr>
          <p:cNvSpPr/>
          <p:nvPr userDrawn="1"/>
        </p:nvSpPr>
        <p:spPr>
          <a:xfrm>
            <a:off x="6163821" y="2419696"/>
            <a:ext cx="5771958" cy="2018146"/>
          </a:xfrm>
          <a:prstGeom prst="roundRect">
            <a:avLst>
              <a:gd name="adj" fmla="val 1359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9" name="Text Placeholder 28">
            <a:extLst>
              <a:ext uri="{FF2B5EF4-FFF2-40B4-BE49-F238E27FC236}">
                <a16:creationId xmlns:a16="http://schemas.microsoft.com/office/drawing/2014/main" id="{41B293DD-B70B-235E-8A24-FCC8360B55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97147" y="2667801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6CB02AC-4E44-3A81-95EB-BC04F9EB94E6}"/>
              </a:ext>
            </a:extLst>
          </p:cNvPr>
          <p:cNvSpPr/>
          <p:nvPr userDrawn="1"/>
        </p:nvSpPr>
        <p:spPr>
          <a:xfrm>
            <a:off x="6163821" y="4581005"/>
            <a:ext cx="5771958" cy="2018146"/>
          </a:xfrm>
          <a:prstGeom prst="roundRect">
            <a:avLst>
              <a:gd name="adj" fmla="val 1359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3" name="Text Placeholder 28">
            <a:extLst>
              <a:ext uri="{FF2B5EF4-FFF2-40B4-BE49-F238E27FC236}">
                <a16:creationId xmlns:a16="http://schemas.microsoft.com/office/drawing/2014/main" id="{E7D2D424-C62D-7A9C-5439-F97A309B80D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97147" y="4829110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74F06570-FC55-BEAD-ED1D-A11E2FD76C7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65827" y="235632"/>
            <a:ext cx="5690356" cy="492443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00035112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-4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CF81870-F651-DD6F-353D-AC529A4897A1}"/>
              </a:ext>
            </a:extLst>
          </p:cNvPr>
          <p:cNvSpPr/>
          <p:nvPr userDrawn="1"/>
        </p:nvSpPr>
        <p:spPr>
          <a:xfrm>
            <a:off x="6163821" y="266700"/>
            <a:ext cx="5771958" cy="1479699"/>
          </a:xfrm>
          <a:prstGeom prst="roundRect">
            <a:avLst>
              <a:gd name="adj" fmla="val 19178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045B3E45-DBC3-F1AC-A4FC-C3C9FB4BC1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97147" y="51480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307469E9-9BA8-87A1-611A-63C1EF3C0DE1}"/>
              </a:ext>
            </a:extLst>
          </p:cNvPr>
          <p:cNvSpPr/>
          <p:nvPr userDrawn="1"/>
        </p:nvSpPr>
        <p:spPr>
          <a:xfrm>
            <a:off x="6163821" y="1879369"/>
            <a:ext cx="5771958" cy="1479699"/>
          </a:xfrm>
          <a:prstGeom prst="roundRect">
            <a:avLst>
              <a:gd name="adj" fmla="val 19178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314EC83B-D5B9-4415-06A2-B06A50DAFC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97147" y="2127474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C4F89AC7-C45A-A0DA-A4C8-0B3F20A0C8B8}"/>
              </a:ext>
            </a:extLst>
          </p:cNvPr>
          <p:cNvSpPr/>
          <p:nvPr userDrawn="1"/>
        </p:nvSpPr>
        <p:spPr>
          <a:xfrm>
            <a:off x="6163821" y="3500351"/>
            <a:ext cx="5771958" cy="1479699"/>
          </a:xfrm>
          <a:prstGeom prst="roundRect">
            <a:avLst>
              <a:gd name="adj" fmla="val 19178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 sz="2400"/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CBD48373-654F-F6C6-92B5-22BDFA3CEB7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97147" y="3748456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6F6E42BA-14E0-6366-D903-3B7E97419D72}"/>
              </a:ext>
            </a:extLst>
          </p:cNvPr>
          <p:cNvSpPr/>
          <p:nvPr userDrawn="1"/>
        </p:nvSpPr>
        <p:spPr>
          <a:xfrm>
            <a:off x="6163821" y="5113020"/>
            <a:ext cx="5771958" cy="1479699"/>
          </a:xfrm>
          <a:prstGeom prst="roundRect">
            <a:avLst>
              <a:gd name="adj" fmla="val 19178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67859FF6-9189-5B35-17FF-CF4B34A008F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397147" y="536112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69792A22-9765-AB7C-1E03-8901C585261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827" y="235632"/>
            <a:ext cx="5690356" cy="492443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22945738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-5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CF81870-F651-DD6F-353D-AC529A4897A1}"/>
              </a:ext>
            </a:extLst>
          </p:cNvPr>
          <p:cNvSpPr/>
          <p:nvPr userDrawn="1"/>
        </p:nvSpPr>
        <p:spPr>
          <a:xfrm>
            <a:off x="6163821" y="266701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045B3E45-DBC3-F1AC-A4FC-C3C9FB4BC1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97147" y="51480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D362A581-B937-6359-BD98-F6EF436EF8C4}"/>
              </a:ext>
            </a:extLst>
          </p:cNvPr>
          <p:cNvSpPr/>
          <p:nvPr userDrawn="1"/>
        </p:nvSpPr>
        <p:spPr>
          <a:xfrm>
            <a:off x="6163821" y="1563486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D836176-832A-1861-FCA2-6C1ACDC95C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97147" y="1811590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9EA04241-980A-5C95-9204-E48659AABDC8}"/>
              </a:ext>
            </a:extLst>
          </p:cNvPr>
          <p:cNvSpPr/>
          <p:nvPr userDrawn="1"/>
        </p:nvSpPr>
        <p:spPr>
          <a:xfrm>
            <a:off x="6163821" y="2843646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5D80428B-7BA6-788D-B56A-41BF638F3F6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97147" y="3091750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14A82378-3B97-FC22-7E9C-92D4542880AC}"/>
              </a:ext>
            </a:extLst>
          </p:cNvPr>
          <p:cNvSpPr/>
          <p:nvPr userDrawn="1"/>
        </p:nvSpPr>
        <p:spPr>
          <a:xfrm>
            <a:off x="6163821" y="4140431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5" name="Text Placeholder 28">
            <a:extLst>
              <a:ext uri="{FF2B5EF4-FFF2-40B4-BE49-F238E27FC236}">
                <a16:creationId xmlns:a16="http://schemas.microsoft.com/office/drawing/2014/main" id="{A68E746F-749C-BDD4-14EA-BA991510E9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97147" y="4388535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691BE9E1-71BD-AE53-24E5-04B9A012E6F1}"/>
              </a:ext>
            </a:extLst>
          </p:cNvPr>
          <p:cNvSpPr/>
          <p:nvPr userDrawn="1"/>
        </p:nvSpPr>
        <p:spPr>
          <a:xfrm>
            <a:off x="6163821" y="5428903"/>
            <a:ext cx="5771958" cy="1156630"/>
          </a:xfrm>
          <a:prstGeom prst="roundRect">
            <a:avLst>
              <a:gd name="adj" fmla="val 24119"/>
            </a:avLst>
          </a:prstGeom>
          <a:solidFill>
            <a:srgbClr val="F5F5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E0A9D8D2-3452-6636-FA53-E004E6896D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97147" y="5677007"/>
            <a:ext cx="496931" cy="307777"/>
          </a:xfrm>
        </p:spPr>
        <p:txBody>
          <a:bodyPr wrap="none"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20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8E1D897E-9204-72F6-8674-A29EF8040CB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827" y="235632"/>
            <a:ext cx="5690356" cy="492443"/>
          </a:xfrm>
        </p:spPr>
        <p:txBody>
          <a:bodyPr lIns="0" tIns="0" rIns="0" bIns="0">
            <a:noAutofit/>
          </a:bodyPr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lang="en-US" sz="3200" i="0" kern="1200" dirty="0">
                <a:solidFill>
                  <a:srgbClr val="404040"/>
                </a:solidFill>
                <a:latin typeface="+mj-lt" pitchFamily="2" charset="77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0195541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You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266700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8E2545A-1A42-353B-7224-BA9B018B24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4183" y="2743200"/>
            <a:ext cx="4491038" cy="1387011"/>
          </a:xfrm>
        </p:spPr>
        <p:txBody>
          <a:bodyPr lIns="0" tIns="0" rIns="0" bIns="0" anchor="ctr"/>
          <a:lstStyle>
            <a:lvl1pPr marL="0" indent="-9525">
              <a:lnSpc>
                <a:spcPct val="100000"/>
              </a:lnSpc>
              <a:spcBef>
                <a:spcPts val="0"/>
              </a:spcBef>
              <a:buNone/>
              <a:tabLst/>
              <a:defRPr sz="6000" i="0" spc="-150">
                <a:solidFill>
                  <a:schemeClr val="bg1"/>
                </a:solidFill>
                <a:latin typeface="+mj-lt" pitchFamily="2" charset="77"/>
              </a:defRPr>
            </a:lvl1pPr>
          </a:lstStyle>
          <a:p>
            <a:pPr lvl="0"/>
            <a:r>
              <a:rPr lang="en-US"/>
              <a:t>Thank you</a:t>
            </a:r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5AC121EB-6AC7-C62E-CD68-8D06709E563B}"/>
              </a:ext>
            </a:extLst>
          </p:cNvPr>
          <p:cNvSpPr txBox="1">
            <a:spLocks/>
          </p:cNvSpPr>
          <p:nvPr userDrawn="1"/>
        </p:nvSpPr>
        <p:spPr>
          <a:xfrm>
            <a:off x="564183" y="5571138"/>
            <a:ext cx="2952090" cy="307777"/>
          </a:xfrm>
          <a:prstGeom prst="rect">
            <a:avLst/>
          </a:prstGeom>
        </p:spPr>
        <p:txBody>
          <a:bodyPr vert="horz" wrap="square" lIns="0" tIns="45720" rIns="0" bIns="45720" rtlCol="0" anchor="ctr">
            <a:spAutoFit/>
          </a:bodyPr>
          <a:lstStyle>
            <a:lvl1pPr marL="9525" indent="-9525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/>
              <a:defRPr sz="6000" i="0" kern="1200" spc="-150">
                <a:solidFill>
                  <a:schemeClr val="bg1"/>
                </a:solidFill>
                <a:latin typeface="+mj-lt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l">
              <a:lnSpc>
                <a:spcPct val="100000"/>
              </a:lnSpc>
              <a:spcBef>
                <a:spcPts val="0"/>
              </a:spcBef>
            </a:pPr>
            <a:r>
              <a:rPr lang="en-US" sz="1400" spc="0"/>
              <a:t>terarecon.com</a:t>
            </a:r>
          </a:p>
        </p:txBody>
      </p:sp>
      <p:grpSp>
        <p:nvGrpSpPr>
          <p:cNvPr id="18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3" name="Freeform 2"/>
            <p:cNvSpPr/>
            <p:nvPr/>
          </p:nvSpPr>
          <p:spPr>
            <a:xfrm>
              <a:off x="838499" y="611234"/>
              <a:ext cx="216620" cy="134244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Freeform 3"/>
            <p:cNvSpPr/>
            <p:nvPr/>
          </p:nvSpPr>
          <p:spPr>
            <a:xfrm>
              <a:off x="533400" y="656999"/>
              <a:ext cx="222722" cy="173906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Freeform 4"/>
            <p:cNvSpPr/>
            <p:nvPr/>
          </p:nvSpPr>
          <p:spPr>
            <a:xfrm>
              <a:off x="624930" y="568520"/>
              <a:ext cx="152549" cy="100683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807989" y="550214"/>
              <a:ext cx="51867" cy="122040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Freeform 6"/>
            <p:cNvSpPr/>
            <p:nvPr/>
          </p:nvSpPr>
          <p:spPr>
            <a:xfrm>
              <a:off x="817142" y="681407"/>
              <a:ext cx="198314" cy="207467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704255" y="699712"/>
              <a:ext cx="79326" cy="234926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1241230" y="611234"/>
              <a:ext cx="170855" cy="228824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1402932" y="675305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1576838" y="675305"/>
              <a:ext cx="85428" cy="164753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671419" y="675305"/>
              <a:ext cx="134244" cy="170855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1848377" y="611234"/>
              <a:ext cx="158651" cy="228824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2022283" y="675305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2183985" y="675305"/>
              <a:ext cx="140346" cy="167804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2342637" y="675305"/>
              <a:ext cx="149498" cy="167804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2519594" y="675305"/>
              <a:ext cx="134244" cy="164753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86017023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You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A60F33-D881-ECDF-2A9D-36C500008BD9}"/>
              </a:ext>
            </a:extLst>
          </p:cNvPr>
          <p:cNvSpPr/>
          <p:nvPr userDrawn="1"/>
        </p:nvSpPr>
        <p:spPr>
          <a:xfrm>
            <a:off x="265827" y="266700"/>
            <a:ext cx="11659473" cy="6324600"/>
          </a:xfrm>
          <a:prstGeom prst="roundRect">
            <a:avLst>
              <a:gd name="adj" fmla="val 4276"/>
            </a:avLst>
          </a:prstGeom>
          <a:blipFill dpi="0" rotWithShape="1">
            <a:blip r:embed="rId2"/>
            <a:srcRect t="1783" b="178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58E369F-9CE9-833C-6538-B8FD94BCE3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55725" y="2743200"/>
            <a:ext cx="4491038" cy="1387011"/>
          </a:xfrm>
        </p:spPr>
        <p:txBody>
          <a:bodyPr anchor="ctr"/>
          <a:lstStyle>
            <a:lvl1pPr marL="0" indent="-9525">
              <a:lnSpc>
                <a:spcPct val="100000"/>
              </a:lnSpc>
              <a:spcBef>
                <a:spcPts val="0"/>
              </a:spcBef>
              <a:buNone/>
              <a:tabLst/>
              <a:defRPr sz="6000" i="0" spc="-150">
                <a:solidFill>
                  <a:schemeClr val="bg1"/>
                </a:solidFill>
                <a:latin typeface="+mj-lt" pitchFamily="2" charset="77"/>
              </a:defRPr>
            </a:lvl1pPr>
          </a:lstStyle>
          <a:p>
            <a:pPr lvl="0"/>
            <a:r>
              <a:rPr lang="en-US"/>
              <a:t>Thank you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6B5A5959-0921-1F90-EE3D-6FA9104D875A}"/>
              </a:ext>
            </a:extLst>
          </p:cNvPr>
          <p:cNvSpPr txBox="1">
            <a:spLocks/>
          </p:cNvSpPr>
          <p:nvPr userDrawn="1"/>
        </p:nvSpPr>
        <p:spPr>
          <a:xfrm>
            <a:off x="7636398" y="5926777"/>
            <a:ext cx="2952090" cy="307777"/>
          </a:xfrm>
          <a:prstGeom prst="rect">
            <a:avLst/>
          </a:prstGeom>
        </p:spPr>
        <p:txBody>
          <a:bodyPr vert="horz" wrap="square" lIns="0" tIns="45720" rIns="0" bIns="45720" rtlCol="0" anchor="ctr">
            <a:spAutoFit/>
          </a:bodyPr>
          <a:lstStyle>
            <a:lvl1pPr marL="9525" indent="-9525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/>
              <a:defRPr sz="6000" i="0" kern="1200" spc="-150">
                <a:solidFill>
                  <a:schemeClr val="bg1"/>
                </a:solidFill>
                <a:latin typeface="+mj-lt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r">
              <a:lnSpc>
                <a:spcPct val="100000"/>
              </a:lnSpc>
              <a:spcBef>
                <a:spcPts val="0"/>
              </a:spcBef>
            </a:pPr>
            <a:r>
              <a:rPr lang="en-US" sz="1400" spc="0"/>
              <a:t>terarecon.com</a:t>
            </a:r>
          </a:p>
        </p:txBody>
      </p:sp>
      <p:grpSp>
        <p:nvGrpSpPr>
          <p:cNvPr id="2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18" name="Freeform 2"/>
            <p:cNvSpPr/>
            <p:nvPr/>
          </p:nvSpPr>
          <p:spPr>
            <a:xfrm>
              <a:off x="8862616" y="1905777"/>
              <a:ext cx="216620" cy="134244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Freeform 3"/>
            <p:cNvSpPr/>
            <p:nvPr/>
          </p:nvSpPr>
          <p:spPr>
            <a:xfrm>
              <a:off x="8557517" y="1951542"/>
              <a:ext cx="222722" cy="173906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Freeform 4"/>
            <p:cNvSpPr/>
            <p:nvPr/>
          </p:nvSpPr>
          <p:spPr>
            <a:xfrm>
              <a:off x="8649047" y="1863063"/>
              <a:ext cx="152549" cy="100683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8832106" y="1844757"/>
              <a:ext cx="51867" cy="122040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Freeform 6"/>
            <p:cNvSpPr/>
            <p:nvPr/>
          </p:nvSpPr>
          <p:spPr>
            <a:xfrm>
              <a:off x="8841259" y="1975950"/>
              <a:ext cx="198314" cy="207467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8728372" y="1994255"/>
              <a:ext cx="79326" cy="234926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9265347" y="1905777"/>
              <a:ext cx="170855" cy="228824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9427049" y="1969848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9600955" y="1969848"/>
              <a:ext cx="85428" cy="164753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9695536" y="1969848"/>
              <a:ext cx="134244" cy="170855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9872494" y="1905777"/>
              <a:ext cx="158651" cy="228824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0046400" y="1969848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10208102" y="1969848"/>
              <a:ext cx="140346" cy="167804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10366754" y="1969848"/>
              <a:ext cx="149498" cy="167804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10543711" y="1969848"/>
              <a:ext cx="134244" cy="164753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562416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Palet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48640" y="1463040"/>
            <a:ext cx="1143000" cy="1143000"/>
          </a:xfrm>
          <a:prstGeom prst="roundRect">
            <a:avLst>
              <a:gd name="adj" fmla="val 12000"/>
            </a:avLst>
          </a:prstGeom>
          <a:solidFill>
            <a:srgbClr val="004AFF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1"/>
          <p:cNvSpPr txBox="1"/>
          <p:nvPr/>
        </p:nvSpPr>
        <p:spPr>
          <a:xfrm>
            <a:off x="548640" y="2697480"/>
            <a:ext cx="1234440" cy="54864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1100">
                <a:solidFill>
                  <a:srgbClr val="404040"/>
                </a:solidFill>
              </a:rPr>
              <a:t>Cobalt</a:t>
            </a:r>
          </a:p>
          <a:p>
            <a:r>
              <a:rPr sz="900">
                <a:solidFill>
                  <a:srgbClr val="404040"/>
                </a:solidFill>
              </a:rPr>
              <a:t>#004AFF</a:t>
            </a:r>
          </a:p>
        </p:txBody>
      </p:sp>
      <p:sp>
        <p:nvSpPr>
          <p:cNvPr id="4" name="Rounded Rectangle 1"/>
          <p:cNvSpPr/>
          <p:nvPr/>
        </p:nvSpPr>
        <p:spPr>
          <a:xfrm>
            <a:off x="1856231" y="1463040"/>
            <a:ext cx="1143000" cy="1143000"/>
          </a:xfrm>
          <a:prstGeom prst="roundRect">
            <a:avLst>
              <a:gd name="adj" fmla="val 12000"/>
            </a:avLst>
          </a:prstGeom>
          <a:solidFill>
            <a:srgbClr val="221EC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1"/>
          <p:cNvSpPr txBox="1"/>
          <p:nvPr/>
        </p:nvSpPr>
        <p:spPr>
          <a:xfrm>
            <a:off x="1856231" y="2697480"/>
            <a:ext cx="1234440" cy="54864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1100">
                <a:solidFill>
                  <a:srgbClr val="404040"/>
                </a:solidFill>
              </a:rPr>
              <a:t>Deep Cobalt</a:t>
            </a:r>
          </a:p>
          <a:p>
            <a:r>
              <a:rPr sz="900">
                <a:solidFill>
                  <a:srgbClr val="404040"/>
                </a:solidFill>
              </a:rPr>
              <a:t>#221ECD</a:t>
            </a:r>
          </a:p>
        </p:txBody>
      </p:sp>
      <p:sp>
        <p:nvSpPr>
          <p:cNvPr id="6" name="Rounded Rectangle 1"/>
          <p:cNvSpPr/>
          <p:nvPr/>
        </p:nvSpPr>
        <p:spPr>
          <a:xfrm>
            <a:off x="3163824" y="1463040"/>
            <a:ext cx="1143000" cy="1143000"/>
          </a:xfrm>
          <a:prstGeom prst="roundRect">
            <a:avLst>
              <a:gd name="adj" fmla="val 12000"/>
            </a:avLst>
          </a:prstGeom>
          <a:solidFill>
            <a:srgbClr val="3800A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1"/>
          <p:cNvSpPr txBox="1"/>
          <p:nvPr/>
        </p:nvSpPr>
        <p:spPr>
          <a:xfrm>
            <a:off x="3163824" y="2697480"/>
            <a:ext cx="1234440" cy="54864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1100">
                <a:solidFill>
                  <a:srgbClr val="404040"/>
                </a:solidFill>
              </a:rPr>
              <a:t>Deeper Cobalt</a:t>
            </a:r>
          </a:p>
          <a:p>
            <a:r>
              <a:rPr sz="900">
                <a:solidFill>
                  <a:srgbClr val="404040"/>
                </a:solidFill>
              </a:rPr>
              <a:t>#3800AB</a:t>
            </a:r>
          </a:p>
        </p:txBody>
      </p:sp>
      <p:sp>
        <p:nvSpPr>
          <p:cNvPr id="8" name="Rounded Rectangle 1"/>
          <p:cNvSpPr/>
          <p:nvPr/>
        </p:nvSpPr>
        <p:spPr>
          <a:xfrm>
            <a:off x="4471416" y="1463040"/>
            <a:ext cx="1143000" cy="1143000"/>
          </a:xfrm>
          <a:prstGeom prst="roundRect">
            <a:avLst>
              <a:gd name="adj" fmla="val 12000"/>
            </a:avLst>
          </a:prstGeom>
          <a:solidFill>
            <a:srgbClr val="00C2FF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1"/>
          <p:cNvSpPr txBox="1"/>
          <p:nvPr/>
        </p:nvSpPr>
        <p:spPr>
          <a:xfrm>
            <a:off x="4471416" y="2697480"/>
            <a:ext cx="1234440" cy="54864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1100">
                <a:solidFill>
                  <a:srgbClr val="404040"/>
                </a:solidFill>
              </a:rPr>
              <a:t>Cyan</a:t>
            </a:r>
          </a:p>
          <a:p>
            <a:r>
              <a:rPr sz="900">
                <a:solidFill>
                  <a:srgbClr val="404040"/>
                </a:solidFill>
              </a:rPr>
              <a:t>#00C2FF</a:t>
            </a:r>
          </a:p>
        </p:txBody>
      </p:sp>
      <p:sp>
        <p:nvSpPr>
          <p:cNvPr id="10" name="Rounded Rectangle 1"/>
          <p:cNvSpPr/>
          <p:nvPr/>
        </p:nvSpPr>
        <p:spPr>
          <a:xfrm>
            <a:off x="5779007" y="1463040"/>
            <a:ext cx="1143000" cy="1143000"/>
          </a:xfrm>
          <a:prstGeom prst="roundRect">
            <a:avLst>
              <a:gd name="adj" fmla="val 12000"/>
            </a:avLst>
          </a:prstGeom>
          <a:solidFill>
            <a:srgbClr val="40404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"/>
          <p:cNvSpPr txBox="1"/>
          <p:nvPr/>
        </p:nvSpPr>
        <p:spPr>
          <a:xfrm>
            <a:off x="5779007" y="2697480"/>
            <a:ext cx="1234440" cy="54864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1100">
                <a:solidFill>
                  <a:srgbClr val="404040"/>
                </a:solidFill>
              </a:rPr>
              <a:t>Charcoal</a:t>
            </a:r>
          </a:p>
          <a:p>
            <a:r>
              <a:rPr sz="900">
                <a:solidFill>
                  <a:srgbClr val="404040"/>
                </a:solidFill>
              </a:rPr>
              <a:t>#404040</a:t>
            </a:r>
          </a:p>
        </p:txBody>
      </p:sp>
      <p:sp>
        <p:nvSpPr>
          <p:cNvPr id="12" name="Rounded Rectangle 1"/>
          <p:cNvSpPr/>
          <p:nvPr/>
        </p:nvSpPr>
        <p:spPr>
          <a:xfrm>
            <a:off x="7086599" y="1463040"/>
            <a:ext cx="1143000" cy="1143000"/>
          </a:xfrm>
          <a:prstGeom prst="roundRect">
            <a:avLst>
              <a:gd name="adj" fmla="val 12000"/>
            </a:avLst>
          </a:prstGeom>
          <a:solidFill>
            <a:srgbClr val="F5F5F2"/>
          </a:solidFill>
          <a:ln>
            <a:solidFill>
              <a:srgbClr val="DCDCD6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"/>
          <p:cNvSpPr txBox="1"/>
          <p:nvPr/>
        </p:nvSpPr>
        <p:spPr>
          <a:xfrm>
            <a:off x="7086599" y="2697480"/>
            <a:ext cx="1234440" cy="54864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1100">
                <a:solidFill>
                  <a:srgbClr val="404040"/>
                </a:solidFill>
              </a:rPr>
              <a:t>Bone</a:t>
            </a:r>
          </a:p>
          <a:p>
            <a:r>
              <a:rPr sz="900">
                <a:solidFill>
                  <a:srgbClr val="404040"/>
                </a:solidFill>
              </a:rPr>
              <a:t>#F5F5F2</a:t>
            </a:r>
          </a:p>
        </p:txBody>
      </p:sp>
      <p:sp>
        <p:nvSpPr>
          <p:cNvPr id="14" name="Rounded Rectangle 1"/>
          <p:cNvSpPr/>
          <p:nvPr/>
        </p:nvSpPr>
        <p:spPr>
          <a:xfrm>
            <a:off x="8394192" y="1463040"/>
            <a:ext cx="1143000" cy="1143000"/>
          </a:xfrm>
          <a:prstGeom prst="roundRect">
            <a:avLst>
              <a:gd name="adj" fmla="val 12000"/>
            </a:avLst>
          </a:prstGeom>
          <a:solidFill>
            <a:srgbClr val="00CFD9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"/>
          <p:cNvSpPr txBox="1"/>
          <p:nvPr/>
        </p:nvSpPr>
        <p:spPr>
          <a:xfrm>
            <a:off x="8394192" y="2697480"/>
            <a:ext cx="1234440" cy="54864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1100">
                <a:solidFill>
                  <a:srgbClr val="404040"/>
                </a:solidFill>
              </a:rPr>
              <a:t>Aqua</a:t>
            </a:r>
          </a:p>
          <a:p>
            <a:r>
              <a:rPr sz="900">
                <a:solidFill>
                  <a:srgbClr val="404040"/>
                </a:solidFill>
              </a:rPr>
              <a:t>#00CFD9</a:t>
            </a:r>
          </a:p>
        </p:txBody>
      </p:sp>
      <p:sp>
        <p:nvSpPr>
          <p:cNvPr id="16" name="Rounded Rectangle 1"/>
          <p:cNvSpPr/>
          <p:nvPr/>
        </p:nvSpPr>
        <p:spPr>
          <a:xfrm>
            <a:off x="9701784" y="1463040"/>
            <a:ext cx="1143000" cy="1143000"/>
          </a:xfrm>
          <a:prstGeom prst="roundRect">
            <a:avLst>
              <a:gd name="adj" fmla="val 12000"/>
            </a:avLst>
          </a:prstGeom>
          <a:solidFill>
            <a:srgbClr val="9A5EFF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"/>
          <p:cNvSpPr txBox="1"/>
          <p:nvPr/>
        </p:nvSpPr>
        <p:spPr>
          <a:xfrm>
            <a:off x="9701784" y="2697480"/>
            <a:ext cx="1234440" cy="54864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1100">
                <a:solidFill>
                  <a:srgbClr val="404040"/>
                </a:solidFill>
              </a:rPr>
              <a:t>Violet</a:t>
            </a:r>
          </a:p>
          <a:p>
            <a:r>
              <a:rPr sz="900">
                <a:solidFill>
                  <a:srgbClr val="404040"/>
                </a:solidFill>
              </a:rPr>
              <a:t>#9A5EFF</a:t>
            </a:r>
          </a:p>
        </p:txBody>
      </p:sp>
      <p:sp>
        <p:nvSpPr>
          <p:cNvPr id="18" name="Rounded Rectangle 1"/>
          <p:cNvSpPr/>
          <p:nvPr/>
        </p:nvSpPr>
        <p:spPr>
          <a:xfrm>
            <a:off x="11009376" y="1463040"/>
            <a:ext cx="1143000" cy="1143000"/>
          </a:xfrm>
          <a:prstGeom prst="roundRect">
            <a:avLst>
              <a:gd name="adj" fmla="val 12000"/>
            </a:avLst>
          </a:prstGeom>
          <a:solidFill>
            <a:srgbClr val="D47AD9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"/>
          <p:cNvSpPr txBox="1"/>
          <p:nvPr/>
        </p:nvSpPr>
        <p:spPr>
          <a:xfrm>
            <a:off x="11009376" y="2697480"/>
            <a:ext cx="1234440" cy="54864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1100">
                <a:solidFill>
                  <a:srgbClr val="404040"/>
                </a:solidFill>
              </a:rPr>
              <a:t>Orchid</a:t>
            </a:r>
          </a:p>
          <a:p>
            <a:r>
              <a:rPr sz="900">
                <a:solidFill>
                  <a:srgbClr val="404040"/>
                </a:solidFill>
              </a:rPr>
              <a:t>#D47AD9</a:t>
            </a:r>
          </a:p>
        </p:txBody>
      </p:sp>
      <p:sp>
        <p:nvSpPr>
          <p:cNvPr id="20" name="TextBox 1"/>
          <p:cNvSpPr txBox="1"/>
          <p:nvPr/>
        </p:nvSpPr>
        <p:spPr>
          <a:xfrm>
            <a:off x="548640" y="457200"/>
            <a:ext cx="7315200" cy="731520"/>
          </a:xfrm>
          <a:prstGeom prst="rect">
            <a:avLst/>
          </a:prstGeom>
          <a:noFill/>
        </p:spPr>
        <p:txBody>
          <a:bodyPr wrap="none" lIns="0">
            <a:spAutoFit/>
          </a:bodyPr>
          <a:lstStyle/>
          <a:p>
            <a:r>
              <a:rPr sz="3200">
                <a:solidFill>
                  <a:srgbClr val="404040"/>
                </a:solidFill>
                <a:latin typeface="+mj-lt"/>
              </a:rPr>
              <a:t>TeraRecon 2026 palette</a:t>
            </a:r>
          </a:p>
        </p:txBody>
      </p:sp>
    </p:spTree>
    <p:extLst>
      <p:ext uri="{BB962C8B-B14F-4D97-AF65-F5344CB8AC3E}">
        <p14:creationId xmlns:p14="http://schemas.microsoft.com/office/powerpoint/2010/main" val="27055792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our concept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F63471F8-8904-8EB4-2B11-E4EE5355E934}"/>
              </a:ext>
            </a:extLst>
          </p:cNvPr>
          <p:cNvCxnSpPr>
            <a:cxnSpLocks/>
          </p:cNvCxnSpPr>
          <p:nvPr userDrawn="1"/>
        </p:nvCxnSpPr>
        <p:spPr>
          <a:xfrm>
            <a:off x="3176" y="2419640"/>
            <a:ext cx="12188824" cy="0"/>
          </a:xfrm>
          <a:prstGeom prst="line">
            <a:avLst/>
          </a:prstGeom>
          <a:ln w="12700" cap="rnd">
            <a:gradFill>
              <a:gsLst>
                <a:gs pos="0">
                  <a:schemeClr val="tx2"/>
                </a:gs>
                <a:gs pos="100000">
                  <a:schemeClr val="accent1"/>
                </a:gs>
              </a:gsLst>
              <a:lin ang="0" scaled="0"/>
            </a:gra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 Placeholder 20"/>
          <p:cNvSpPr>
            <a:spLocks noGrp="1"/>
          </p:cNvSpPr>
          <p:nvPr>
            <p:ph type="body" sz="quarter" idx="23" hasCustomPrompt="1"/>
          </p:nvPr>
        </p:nvSpPr>
        <p:spPr>
          <a:xfrm>
            <a:off x="1089479" y="3382968"/>
            <a:ext cx="2126767" cy="43200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</a:defRPr>
            </a:lvl1pPr>
            <a:lvl2pPr marL="457195" indent="0">
              <a:buNone/>
              <a:defRPr/>
            </a:lvl2pPr>
            <a:lvl3pPr marL="914388" indent="0">
              <a:buNone/>
              <a:defRPr/>
            </a:lvl3pPr>
            <a:lvl4pPr marL="1371582" indent="0">
              <a:buNone/>
              <a:defRPr/>
            </a:lvl4pPr>
            <a:lvl5pPr marL="1828777" indent="0">
              <a:buNone/>
              <a:defRPr/>
            </a:lvl5pPr>
          </a:lstStyle>
          <a:p>
            <a:pPr lvl="0"/>
            <a:r>
              <a:rPr lang="en-US"/>
              <a:t>Heading 1</a:t>
            </a:r>
          </a:p>
        </p:txBody>
      </p:sp>
      <p:sp>
        <p:nvSpPr>
          <p:cNvPr id="28" name="Content Placeholder 2"/>
          <p:cNvSpPr>
            <a:spLocks noGrp="1"/>
          </p:cNvSpPr>
          <p:nvPr>
            <p:ph idx="16" hasCustomPrompt="1"/>
          </p:nvPr>
        </p:nvSpPr>
        <p:spPr>
          <a:xfrm>
            <a:off x="1089479" y="3887179"/>
            <a:ext cx="2126767" cy="2203433"/>
          </a:xfrm>
          <a:prstGeom prst="rect">
            <a:avLst/>
          </a:prstGeom>
        </p:spPr>
        <p:txBody>
          <a:bodyPr lIns="72000" rIns="0">
            <a:noAutofit/>
          </a:bodyPr>
          <a:lstStyle>
            <a:lvl1pPr marL="171446" marR="0" indent="-171446" algn="l" defTabSz="914388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tabLst/>
              <a:defRPr sz="1200" baseline="0">
                <a:solidFill>
                  <a:schemeClr val="tx2"/>
                </a:solidFill>
                <a:latin typeface="+mn-lt"/>
              </a:defRPr>
            </a:lvl1pPr>
            <a:lvl2pPr marL="400041" indent="-171446">
              <a:lnSpc>
                <a:spcPts val="1700"/>
              </a:lnSpc>
              <a:spcBef>
                <a:spcPts val="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2pPr>
            <a:lvl3pPr>
              <a:buClr>
                <a:srgbClr val="00CFD9"/>
              </a:buClr>
              <a:defRPr baseline="0">
                <a:solidFill>
                  <a:schemeClr val="bg1"/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endParaRPr lang="en-US"/>
          </a:p>
        </p:txBody>
      </p:sp>
      <p:sp>
        <p:nvSpPr>
          <p:cNvPr id="37" name="Text Placeholder 20"/>
          <p:cNvSpPr>
            <a:spLocks noGrp="1"/>
          </p:cNvSpPr>
          <p:nvPr>
            <p:ph type="body" sz="quarter" idx="35" hasCustomPrompt="1"/>
          </p:nvPr>
        </p:nvSpPr>
        <p:spPr>
          <a:xfrm>
            <a:off x="3718235" y="3382968"/>
            <a:ext cx="2126767" cy="43200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</a:defRPr>
            </a:lvl1pPr>
            <a:lvl2pPr marL="457195" indent="0">
              <a:buNone/>
              <a:defRPr/>
            </a:lvl2pPr>
            <a:lvl3pPr marL="914388" indent="0">
              <a:buNone/>
              <a:defRPr/>
            </a:lvl3pPr>
            <a:lvl4pPr marL="1371582" indent="0">
              <a:buNone/>
              <a:defRPr/>
            </a:lvl4pPr>
            <a:lvl5pPr marL="1828777" indent="0">
              <a:buNone/>
              <a:defRPr/>
            </a:lvl5pPr>
          </a:lstStyle>
          <a:p>
            <a:pPr lvl="0"/>
            <a:r>
              <a:rPr lang="en-US"/>
              <a:t>Heading 1</a:t>
            </a:r>
          </a:p>
        </p:txBody>
      </p:sp>
      <p:sp>
        <p:nvSpPr>
          <p:cNvPr id="38" name="Content Placeholder 2"/>
          <p:cNvSpPr>
            <a:spLocks noGrp="1"/>
          </p:cNvSpPr>
          <p:nvPr>
            <p:ph idx="36" hasCustomPrompt="1"/>
          </p:nvPr>
        </p:nvSpPr>
        <p:spPr>
          <a:xfrm>
            <a:off x="3718235" y="3887179"/>
            <a:ext cx="2126767" cy="2203433"/>
          </a:xfrm>
          <a:prstGeom prst="rect">
            <a:avLst/>
          </a:prstGeom>
        </p:spPr>
        <p:txBody>
          <a:bodyPr lIns="72000" rIns="0">
            <a:noAutofit/>
          </a:bodyPr>
          <a:lstStyle>
            <a:lvl1pPr marL="171446" marR="0" indent="-171446" algn="l" defTabSz="914388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tabLst/>
              <a:defRPr sz="1200" baseline="0">
                <a:solidFill>
                  <a:schemeClr val="tx2"/>
                </a:solidFill>
                <a:latin typeface="+mn-lt"/>
              </a:defRPr>
            </a:lvl1pPr>
            <a:lvl2pPr marL="400041" indent="-171446">
              <a:lnSpc>
                <a:spcPts val="1700"/>
              </a:lnSpc>
              <a:spcBef>
                <a:spcPts val="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2pPr>
            <a:lvl3pPr>
              <a:buClr>
                <a:srgbClr val="00CFD9"/>
              </a:buClr>
              <a:defRPr baseline="0">
                <a:solidFill>
                  <a:schemeClr val="bg1"/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endParaRPr lang="en-US"/>
          </a:p>
        </p:txBody>
      </p:sp>
      <p:sp>
        <p:nvSpPr>
          <p:cNvPr id="39" name="Text Placeholder 20"/>
          <p:cNvSpPr>
            <a:spLocks noGrp="1"/>
          </p:cNvSpPr>
          <p:nvPr>
            <p:ph type="body" sz="quarter" idx="37" hasCustomPrompt="1"/>
          </p:nvPr>
        </p:nvSpPr>
        <p:spPr>
          <a:xfrm>
            <a:off x="6346991" y="3382968"/>
            <a:ext cx="2126767" cy="43200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</a:defRPr>
            </a:lvl1pPr>
            <a:lvl2pPr marL="457195" indent="0">
              <a:buNone/>
              <a:defRPr/>
            </a:lvl2pPr>
            <a:lvl3pPr marL="914388" indent="0">
              <a:buNone/>
              <a:defRPr/>
            </a:lvl3pPr>
            <a:lvl4pPr marL="1371582" indent="0">
              <a:buNone/>
              <a:defRPr/>
            </a:lvl4pPr>
            <a:lvl5pPr marL="1828777" indent="0">
              <a:buNone/>
              <a:defRPr/>
            </a:lvl5pPr>
          </a:lstStyle>
          <a:p>
            <a:pPr lvl="0"/>
            <a:r>
              <a:rPr lang="en-US"/>
              <a:t>Heading 1</a:t>
            </a:r>
          </a:p>
        </p:txBody>
      </p:sp>
      <p:sp>
        <p:nvSpPr>
          <p:cNvPr id="40" name="Content Placeholder 2"/>
          <p:cNvSpPr>
            <a:spLocks noGrp="1"/>
          </p:cNvSpPr>
          <p:nvPr>
            <p:ph idx="38" hasCustomPrompt="1"/>
          </p:nvPr>
        </p:nvSpPr>
        <p:spPr>
          <a:xfrm>
            <a:off x="6346991" y="3887179"/>
            <a:ext cx="2126767" cy="2203433"/>
          </a:xfrm>
          <a:prstGeom prst="rect">
            <a:avLst/>
          </a:prstGeom>
        </p:spPr>
        <p:txBody>
          <a:bodyPr lIns="72000" rIns="0">
            <a:noAutofit/>
          </a:bodyPr>
          <a:lstStyle>
            <a:lvl1pPr marL="171446" marR="0" indent="-171446" algn="l" defTabSz="914388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tabLst/>
              <a:defRPr sz="1200" baseline="0">
                <a:solidFill>
                  <a:schemeClr val="tx2"/>
                </a:solidFill>
                <a:latin typeface="+mn-lt"/>
              </a:defRPr>
            </a:lvl1pPr>
            <a:lvl2pPr marL="400041" indent="-171446">
              <a:lnSpc>
                <a:spcPts val="1700"/>
              </a:lnSpc>
              <a:spcBef>
                <a:spcPts val="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2pPr>
            <a:lvl3pPr>
              <a:buClr>
                <a:srgbClr val="00CFD9"/>
              </a:buClr>
              <a:defRPr baseline="0">
                <a:solidFill>
                  <a:schemeClr val="bg1"/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endParaRPr lang="en-US"/>
          </a:p>
        </p:txBody>
      </p:sp>
      <p:sp>
        <p:nvSpPr>
          <p:cNvPr id="41" name="Text Placeholder 20"/>
          <p:cNvSpPr>
            <a:spLocks noGrp="1"/>
          </p:cNvSpPr>
          <p:nvPr>
            <p:ph type="body" sz="quarter" idx="39" hasCustomPrompt="1"/>
          </p:nvPr>
        </p:nvSpPr>
        <p:spPr>
          <a:xfrm>
            <a:off x="8975747" y="3382968"/>
            <a:ext cx="2126767" cy="43200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n-lt"/>
              </a:defRPr>
            </a:lvl1pPr>
            <a:lvl2pPr marL="457195" indent="0">
              <a:buNone/>
              <a:defRPr/>
            </a:lvl2pPr>
            <a:lvl3pPr marL="914388" indent="0">
              <a:buNone/>
              <a:defRPr/>
            </a:lvl3pPr>
            <a:lvl4pPr marL="1371582" indent="0">
              <a:buNone/>
              <a:defRPr/>
            </a:lvl4pPr>
            <a:lvl5pPr marL="1828777" indent="0">
              <a:buNone/>
              <a:defRPr/>
            </a:lvl5pPr>
          </a:lstStyle>
          <a:p>
            <a:pPr lvl="0"/>
            <a:r>
              <a:rPr lang="en-US"/>
              <a:t>Heading 1</a:t>
            </a:r>
          </a:p>
        </p:txBody>
      </p:sp>
      <p:sp>
        <p:nvSpPr>
          <p:cNvPr id="42" name="Content Placeholder 2"/>
          <p:cNvSpPr>
            <a:spLocks noGrp="1"/>
          </p:cNvSpPr>
          <p:nvPr>
            <p:ph idx="40" hasCustomPrompt="1"/>
          </p:nvPr>
        </p:nvSpPr>
        <p:spPr>
          <a:xfrm>
            <a:off x="8975747" y="3887179"/>
            <a:ext cx="2126767" cy="2203433"/>
          </a:xfrm>
          <a:prstGeom prst="rect">
            <a:avLst/>
          </a:prstGeom>
        </p:spPr>
        <p:txBody>
          <a:bodyPr lIns="72000" rIns="0">
            <a:noAutofit/>
          </a:bodyPr>
          <a:lstStyle>
            <a:lvl1pPr marL="171450" marR="0" indent="-171450" algn="l" defTabSz="914388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tabLst/>
              <a:defRPr sz="1200" baseline="0">
                <a:solidFill>
                  <a:schemeClr val="tx2"/>
                </a:solidFill>
                <a:latin typeface="+mn-lt"/>
              </a:defRPr>
            </a:lvl1pPr>
            <a:lvl2pPr marL="400041" indent="-171446">
              <a:lnSpc>
                <a:spcPts val="1700"/>
              </a:lnSpc>
              <a:spcBef>
                <a:spcPts val="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2pPr>
            <a:lvl3pPr>
              <a:buClr>
                <a:srgbClr val="00CFD9"/>
              </a:buClr>
              <a:defRPr baseline="0">
                <a:solidFill>
                  <a:schemeClr val="bg1"/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endParaRPr lang="en-US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E19067A6-25DA-DA3C-8965-E790D74638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0044" y="1013707"/>
            <a:ext cx="11491913" cy="379184"/>
          </a:xfrm>
          <a:prstGeom prst="rect">
            <a:avLst/>
          </a:prstGeom>
        </p:spPr>
        <p:txBody>
          <a:bodyPr rIns="0" anchor="ctr" anchorCtr="0"/>
          <a:lstStyle>
            <a:lvl1pPr marL="0" indent="0" algn="ctr">
              <a:buNone/>
              <a:defRPr sz="1800">
                <a:solidFill>
                  <a:schemeClr val="tx2"/>
                </a:solidFill>
                <a:latin typeface="+mn-lt"/>
              </a:defRPr>
            </a:lvl1pPr>
            <a:lvl2pPr marL="228595" indent="0">
              <a:buNone/>
              <a:defRPr/>
            </a:lvl2pPr>
            <a:lvl3pPr marL="457189" indent="0">
              <a:buNone/>
              <a:defRPr/>
            </a:lvl3pPr>
            <a:lvl4pPr marL="685783" indent="0">
              <a:buNone/>
              <a:defRPr/>
            </a:lvl4pPr>
            <a:lvl5pPr marL="914377" indent="0">
              <a:buNone/>
              <a:defRPr/>
            </a:lvl5pPr>
          </a:lstStyle>
          <a:p>
            <a:pPr lvl="0"/>
            <a:r>
              <a:rPr lang="en-US"/>
              <a:t>Insert subtitle</a:t>
            </a:r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0C01F17-8E3F-5F7F-A5C3-8F3FC6F8EA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129" y="366527"/>
            <a:ext cx="11491741" cy="628342"/>
          </a:xfrm>
          <a:prstGeom prst="rect">
            <a:avLst/>
          </a:prstGeom>
        </p:spPr>
        <p:txBody>
          <a:bodyPr rIns="0" bIns="0" anchor="ctr" anchorCtr="0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5" name="Slide Number Placeholder 7">
            <a:extLst>
              <a:ext uri="{FF2B5EF4-FFF2-40B4-BE49-F238E27FC236}">
                <a16:creationId xmlns:a16="http://schemas.microsoft.com/office/drawing/2014/main" id="{A83C0DBE-CE48-9A4E-7C82-C397B862C4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15189" y="6518279"/>
            <a:ext cx="376813" cy="333513"/>
          </a:xfrm>
          <a:prstGeom prst="rect">
            <a:avLst/>
          </a:prstGeom>
        </p:spPr>
        <p:txBody>
          <a:bodyPr anchor="ctr"/>
          <a:lstStyle>
            <a:lvl1pPr>
              <a:defRPr sz="1200">
                <a:solidFill>
                  <a:srgbClr val="221ECD"/>
                </a:solidFill>
              </a:defRPr>
            </a:lvl1pPr>
          </a:lstStyle>
          <a:p>
            <a:fld id="{D6D65036-325F-4253-8AEC-1196E9177A66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3" name="Freeform 2"/>
            <p:cNvSpPr/>
            <p:nvPr/>
          </p:nvSpPr>
          <p:spPr>
            <a:xfrm>
              <a:off x="2851" y="1849"/>
              <a:ext cx="895" cy="555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Freeform 3"/>
            <p:cNvSpPr/>
            <p:nvPr/>
          </p:nvSpPr>
          <p:spPr>
            <a:xfrm>
              <a:off x="1590" y="2038"/>
              <a:ext cx="920" cy="719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Freeform 4"/>
            <p:cNvSpPr/>
            <p:nvPr/>
          </p:nvSpPr>
          <p:spPr>
            <a:xfrm>
              <a:off x="1968" y="1673"/>
              <a:ext cx="630" cy="416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2725" y="1597"/>
              <a:ext cx="214" cy="504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Freeform 6"/>
            <p:cNvSpPr/>
            <p:nvPr/>
          </p:nvSpPr>
          <p:spPr>
            <a:xfrm>
              <a:off x="2763" y="2139"/>
              <a:ext cx="819" cy="857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Freeform 7"/>
            <p:cNvSpPr/>
            <p:nvPr/>
          </p:nvSpPr>
          <p:spPr>
            <a:xfrm>
              <a:off x="2296" y="2215"/>
              <a:ext cx="328" cy="971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4515" y="1849"/>
              <a:ext cx="706" cy="946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5183" y="2114"/>
              <a:ext cx="593" cy="693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5902" y="2114"/>
              <a:ext cx="353" cy="681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293" y="2114"/>
              <a:ext cx="555" cy="706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24" y="1849"/>
              <a:ext cx="656" cy="946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7743" y="2114"/>
              <a:ext cx="593" cy="693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411" y="2114"/>
              <a:ext cx="580" cy="693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9066" y="2114"/>
              <a:ext cx="618" cy="693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9798" y="2114"/>
              <a:ext cx="555" cy="681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43477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ree Concept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49DE4A84-3DDA-0BDA-8EE5-6D45590870FD}"/>
              </a:ext>
            </a:extLst>
          </p:cNvPr>
          <p:cNvCxnSpPr>
            <a:cxnSpLocks/>
          </p:cNvCxnSpPr>
          <p:nvPr userDrawn="1"/>
        </p:nvCxnSpPr>
        <p:spPr>
          <a:xfrm>
            <a:off x="3176" y="2419640"/>
            <a:ext cx="12188824" cy="0"/>
          </a:xfrm>
          <a:prstGeom prst="line">
            <a:avLst/>
          </a:prstGeom>
          <a:ln w="12700" cap="rnd">
            <a:gradFill>
              <a:gsLst>
                <a:gs pos="0">
                  <a:schemeClr val="tx2"/>
                </a:gs>
                <a:gs pos="100000">
                  <a:schemeClr val="accent1"/>
                </a:gs>
              </a:gsLst>
              <a:lin ang="0" scaled="0"/>
            </a:gra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>
            <a:extLst>
              <a:ext uri="{FF2B5EF4-FFF2-40B4-BE49-F238E27FC236}">
                <a16:creationId xmlns:a16="http://schemas.microsoft.com/office/drawing/2014/main" id="{DC388BC3-0DFC-0E1F-7921-9E0EEBF8A6E5}"/>
              </a:ext>
            </a:extLst>
          </p:cNvPr>
          <p:cNvSpPr/>
          <p:nvPr userDrawn="1"/>
        </p:nvSpPr>
        <p:spPr>
          <a:xfrm>
            <a:off x="5287326" y="1617696"/>
            <a:ext cx="1617348" cy="1617347"/>
          </a:xfrm>
          <a:prstGeom prst="ellipse">
            <a:avLst/>
          </a:prstGeom>
          <a:solidFill>
            <a:schemeClr val="bg2"/>
          </a:solidFill>
          <a:ln w="28575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1"/>
                </a:gs>
              </a:gsLst>
              <a:lin ang="30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/>
            <a:endParaRPr lang="en-US" sz="1801">
              <a:latin typeface="+mn-lt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CF60E8B-5899-26E6-4E38-8BB5124C1301}"/>
              </a:ext>
            </a:extLst>
          </p:cNvPr>
          <p:cNvSpPr/>
          <p:nvPr userDrawn="1"/>
        </p:nvSpPr>
        <p:spPr>
          <a:xfrm>
            <a:off x="2634250" y="1610965"/>
            <a:ext cx="1617348" cy="1617347"/>
          </a:xfrm>
          <a:prstGeom prst="ellipse">
            <a:avLst/>
          </a:prstGeom>
          <a:solidFill>
            <a:schemeClr val="bg2"/>
          </a:solidFill>
          <a:ln w="28575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1"/>
                </a:gs>
              </a:gsLst>
              <a:lin ang="30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/>
            <a:endParaRPr lang="en-US" sz="1801">
              <a:latin typeface="+mn-lt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6371449-B4CA-A8BE-F66A-134D47B2FD4F}"/>
              </a:ext>
            </a:extLst>
          </p:cNvPr>
          <p:cNvSpPr/>
          <p:nvPr userDrawn="1"/>
        </p:nvSpPr>
        <p:spPr>
          <a:xfrm>
            <a:off x="7940402" y="1610970"/>
            <a:ext cx="1617348" cy="1617347"/>
          </a:xfrm>
          <a:prstGeom prst="ellipse">
            <a:avLst/>
          </a:prstGeom>
          <a:solidFill>
            <a:schemeClr val="bg2"/>
          </a:solidFill>
          <a:ln w="28575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1"/>
                </a:gs>
              </a:gsLst>
              <a:lin ang="30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/>
            <a:endParaRPr lang="en-US" sz="1801">
              <a:latin typeface="+mn-lt"/>
            </a:endParaRPr>
          </a:p>
        </p:txBody>
      </p:sp>
      <p:sp>
        <p:nvSpPr>
          <p:cNvPr id="53" name="Text Placeholder 20"/>
          <p:cNvSpPr>
            <a:spLocks noGrp="1"/>
          </p:cNvSpPr>
          <p:nvPr>
            <p:ph type="body" sz="quarter" idx="23" hasCustomPrompt="1"/>
          </p:nvPr>
        </p:nvSpPr>
        <p:spPr>
          <a:xfrm>
            <a:off x="2364530" y="3376367"/>
            <a:ext cx="2126767" cy="470587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j-lt"/>
              </a:defRPr>
            </a:lvl1pPr>
            <a:lvl2pPr marL="457195" indent="0">
              <a:buNone/>
              <a:defRPr/>
            </a:lvl2pPr>
            <a:lvl3pPr marL="914388" indent="0">
              <a:buNone/>
              <a:defRPr/>
            </a:lvl3pPr>
            <a:lvl4pPr marL="1371582" indent="0">
              <a:buNone/>
              <a:defRPr/>
            </a:lvl4pPr>
            <a:lvl5pPr marL="1828777" indent="0">
              <a:buNone/>
              <a:defRPr/>
            </a:lvl5pPr>
          </a:lstStyle>
          <a:p>
            <a:pPr lvl="0"/>
            <a:r>
              <a:rPr lang="en-US"/>
              <a:t>Heading 1</a:t>
            </a:r>
          </a:p>
        </p:txBody>
      </p:sp>
      <p:sp>
        <p:nvSpPr>
          <p:cNvPr id="28" name="Content Placeholder 2"/>
          <p:cNvSpPr>
            <a:spLocks noGrp="1"/>
          </p:cNvSpPr>
          <p:nvPr>
            <p:ph idx="16" hasCustomPrompt="1"/>
          </p:nvPr>
        </p:nvSpPr>
        <p:spPr>
          <a:xfrm>
            <a:off x="2364530" y="3918469"/>
            <a:ext cx="2126767" cy="2186701"/>
          </a:xfrm>
          <a:prstGeom prst="rect">
            <a:avLst/>
          </a:prstGeom>
        </p:spPr>
        <p:txBody>
          <a:bodyPr/>
          <a:lstStyle>
            <a:lvl1pPr marL="180975" marR="0" indent="-180975" algn="l" defTabSz="914388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tabLst/>
              <a:defRPr sz="1200" baseline="0">
                <a:solidFill>
                  <a:schemeClr val="tx2"/>
                </a:solidFill>
                <a:latin typeface="+mn-lt"/>
              </a:defRPr>
            </a:lvl1pPr>
            <a:lvl2pPr marL="914382" indent="-457189">
              <a:lnSpc>
                <a:spcPts val="1700"/>
              </a:lnSpc>
              <a:spcBef>
                <a:spcPts val="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2pPr>
            <a:lvl3pPr>
              <a:buClr>
                <a:srgbClr val="00CFD9"/>
              </a:buClr>
              <a:defRPr baseline="0">
                <a:solidFill>
                  <a:schemeClr val="bg1"/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endParaRPr lang="en-US"/>
          </a:p>
        </p:txBody>
      </p:sp>
      <p:sp>
        <p:nvSpPr>
          <p:cNvPr id="37" name="Text Placeholder 20"/>
          <p:cNvSpPr>
            <a:spLocks noGrp="1"/>
          </p:cNvSpPr>
          <p:nvPr>
            <p:ph type="body" sz="quarter" idx="35" hasCustomPrompt="1"/>
          </p:nvPr>
        </p:nvSpPr>
        <p:spPr>
          <a:xfrm>
            <a:off x="5032616" y="3376367"/>
            <a:ext cx="2126767" cy="470587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j-lt"/>
              </a:defRPr>
            </a:lvl1pPr>
            <a:lvl2pPr marL="457195" indent="0">
              <a:buNone/>
              <a:defRPr/>
            </a:lvl2pPr>
            <a:lvl3pPr marL="914388" indent="0">
              <a:buNone/>
              <a:defRPr/>
            </a:lvl3pPr>
            <a:lvl4pPr marL="1371582" indent="0">
              <a:buNone/>
              <a:defRPr/>
            </a:lvl4pPr>
            <a:lvl5pPr marL="1828777" indent="0">
              <a:buNone/>
              <a:defRPr/>
            </a:lvl5pPr>
          </a:lstStyle>
          <a:p>
            <a:pPr lvl="0"/>
            <a:r>
              <a:rPr lang="en-US"/>
              <a:t>Heading 1</a:t>
            </a:r>
          </a:p>
        </p:txBody>
      </p:sp>
      <p:sp>
        <p:nvSpPr>
          <p:cNvPr id="38" name="Content Placeholder 2"/>
          <p:cNvSpPr>
            <a:spLocks noGrp="1"/>
          </p:cNvSpPr>
          <p:nvPr>
            <p:ph idx="36" hasCustomPrompt="1"/>
          </p:nvPr>
        </p:nvSpPr>
        <p:spPr>
          <a:xfrm>
            <a:off x="5032617" y="3918469"/>
            <a:ext cx="2126767" cy="2186701"/>
          </a:xfrm>
          <a:prstGeom prst="rect">
            <a:avLst/>
          </a:prstGeom>
        </p:spPr>
        <p:txBody>
          <a:bodyPr/>
          <a:lstStyle>
            <a:lvl1pPr marL="185734" marR="0" indent="-185734" algn="l" defTabSz="914388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tabLst/>
              <a:defRPr sz="1200" baseline="0">
                <a:solidFill>
                  <a:schemeClr val="tx2"/>
                </a:solidFill>
                <a:latin typeface="+mn-lt"/>
              </a:defRPr>
            </a:lvl1pPr>
            <a:lvl2pPr marL="914382" indent="-457189">
              <a:lnSpc>
                <a:spcPts val="1700"/>
              </a:lnSpc>
              <a:spcBef>
                <a:spcPts val="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2pPr>
            <a:lvl3pPr>
              <a:buClr>
                <a:srgbClr val="00CFD9"/>
              </a:buClr>
              <a:defRPr baseline="0">
                <a:solidFill>
                  <a:schemeClr val="bg1"/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endParaRPr lang="en-US"/>
          </a:p>
        </p:txBody>
      </p:sp>
      <p:sp>
        <p:nvSpPr>
          <p:cNvPr id="39" name="Text Placeholder 20"/>
          <p:cNvSpPr>
            <a:spLocks noGrp="1"/>
          </p:cNvSpPr>
          <p:nvPr>
            <p:ph type="body" sz="quarter" idx="37" hasCustomPrompt="1"/>
          </p:nvPr>
        </p:nvSpPr>
        <p:spPr>
          <a:xfrm>
            <a:off x="7700703" y="3376362"/>
            <a:ext cx="2126767" cy="48016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  <a:latin typeface="+mj-lt"/>
              </a:defRPr>
            </a:lvl1pPr>
            <a:lvl2pPr marL="457195" indent="0">
              <a:buNone/>
              <a:defRPr/>
            </a:lvl2pPr>
            <a:lvl3pPr marL="914388" indent="0">
              <a:buNone/>
              <a:defRPr/>
            </a:lvl3pPr>
            <a:lvl4pPr marL="1371582" indent="0">
              <a:buNone/>
              <a:defRPr/>
            </a:lvl4pPr>
            <a:lvl5pPr marL="1828777" indent="0">
              <a:buNone/>
              <a:defRPr/>
            </a:lvl5pPr>
          </a:lstStyle>
          <a:p>
            <a:pPr lvl="0"/>
            <a:r>
              <a:rPr lang="en-US"/>
              <a:t>Heading 1</a:t>
            </a:r>
          </a:p>
        </p:txBody>
      </p:sp>
      <p:sp>
        <p:nvSpPr>
          <p:cNvPr id="40" name="Content Placeholder 2"/>
          <p:cNvSpPr>
            <a:spLocks noGrp="1"/>
          </p:cNvSpPr>
          <p:nvPr>
            <p:ph idx="38" hasCustomPrompt="1"/>
          </p:nvPr>
        </p:nvSpPr>
        <p:spPr>
          <a:xfrm>
            <a:off x="7700703" y="3918469"/>
            <a:ext cx="2126767" cy="2186701"/>
          </a:xfrm>
          <a:prstGeom prst="rect">
            <a:avLst/>
          </a:prstGeom>
        </p:spPr>
        <p:txBody>
          <a:bodyPr/>
          <a:lstStyle>
            <a:lvl1pPr marL="185734" marR="0" indent="-185734" algn="l" defTabSz="914388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tabLst/>
              <a:defRPr sz="1200" baseline="0">
                <a:solidFill>
                  <a:schemeClr val="tx2"/>
                </a:solidFill>
                <a:latin typeface="+mn-lt"/>
              </a:defRPr>
            </a:lvl1pPr>
            <a:lvl2pPr marL="914382" indent="-457189">
              <a:lnSpc>
                <a:spcPts val="1700"/>
              </a:lnSpc>
              <a:spcBef>
                <a:spcPts val="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2pPr>
            <a:lvl3pPr>
              <a:buClr>
                <a:srgbClr val="00CFD9"/>
              </a:buClr>
              <a:defRPr baseline="0">
                <a:solidFill>
                  <a:schemeClr val="bg1"/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Insert text here</a:t>
            </a:r>
          </a:p>
          <a:p>
            <a:pPr lvl="1"/>
            <a:endParaRPr lang="en-US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9DF0A53C-E9C2-0515-5550-AEC5BD3E69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0044" y="1013707"/>
            <a:ext cx="11491913" cy="379184"/>
          </a:xfrm>
          <a:prstGeom prst="rect">
            <a:avLst/>
          </a:prstGeom>
        </p:spPr>
        <p:txBody>
          <a:bodyPr rIns="0" anchor="ctr" anchorCtr="0"/>
          <a:lstStyle>
            <a:lvl1pPr marL="0" indent="0" algn="ctr">
              <a:buNone/>
              <a:defRPr sz="1800">
                <a:solidFill>
                  <a:schemeClr val="tx2"/>
                </a:solidFill>
                <a:latin typeface="+mn-lt"/>
              </a:defRPr>
            </a:lvl1pPr>
            <a:lvl2pPr marL="228595" indent="0">
              <a:buNone/>
              <a:defRPr/>
            </a:lvl2pPr>
            <a:lvl3pPr marL="457189" indent="0">
              <a:buNone/>
              <a:defRPr/>
            </a:lvl3pPr>
            <a:lvl4pPr marL="685783" indent="0">
              <a:buNone/>
              <a:defRPr/>
            </a:lvl4pPr>
            <a:lvl5pPr marL="914377" indent="0">
              <a:buNone/>
              <a:defRPr/>
            </a:lvl5pPr>
          </a:lstStyle>
          <a:p>
            <a:pPr lvl="0"/>
            <a:r>
              <a:rPr lang="en-US"/>
              <a:t>Insert subtitle</a:t>
            </a:r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F30849B-51AA-2A0A-545F-25B694D21A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130" y="366527"/>
            <a:ext cx="11491741" cy="628342"/>
          </a:xfrm>
          <a:prstGeom prst="rect">
            <a:avLst/>
          </a:prstGeom>
        </p:spPr>
        <p:txBody>
          <a:bodyPr rIns="0" bIns="0" anchor="ctr" anchorCtr="0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92AEAA-03B6-E55A-6D39-3ED1ECE786BC}"/>
              </a:ext>
            </a:extLst>
          </p:cNvPr>
          <p:cNvSpPr txBox="1"/>
          <p:nvPr userDrawn="1"/>
        </p:nvSpPr>
        <p:spPr>
          <a:xfrm>
            <a:off x="11832336" y="6702552"/>
            <a:ext cx="0" cy="0"/>
          </a:xfrm>
          <a:prstGeom prst="rect">
            <a:avLst/>
          </a:prstGeom>
          <a:ln>
            <a:solidFill>
              <a:srgbClr val="D47AD9"/>
            </a:solidFill>
          </a:ln>
        </p:spPr>
        <p:txBody>
          <a:bodyPr vert="horz" wrap="none" lIns="91440" tIns="45720" rIns="91440" bIns="45720" rtlCol="0" anchor="ctr">
            <a:noAutofit/>
          </a:bodyPr>
          <a:lstStyle/>
          <a:p>
            <a:pPr algn="l"/>
            <a:endParaRPr lang="en-US" sz="4000" i="0">
              <a:latin typeface="+mj-lt" panose="020F0302020204030204" pitchFamily="34" charset="0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5DCC2D3-0CE8-D40F-B493-B7D3EA35D7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15189" y="6518279"/>
            <a:ext cx="376813" cy="333513"/>
          </a:xfrm>
          <a:prstGeom prst="rect">
            <a:avLst/>
          </a:prstGeom>
        </p:spPr>
        <p:txBody>
          <a:bodyPr anchor="ctr"/>
          <a:lstStyle>
            <a:lvl1pPr>
              <a:defRPr sz="1200">
                <a:solidFill>
                  <a:srgbClr val="221ECD"/>
                </a:solidFill>
              </a:defRPr>
            </a:lvl1pPr>
          </a:lstStyle>
          <a:p>
            <a:fld id="{D6D65036-325F-4253-8AEC-1196E9177A66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3" name="Freeform 2"/>
            <p:cNvSpPr/>
            <p:nvPr/>
          </p:nvSpPr>
          <p:spPr>
            <a:xfrm>
              <a:off x="2851" y="1849"/>
              <a:ext cx="895" cy="555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Freeform 3"/>
            <p:cNvSpPr/>
            <p:nvPr/>
          </p:nvSpPr>
          <p:spPr>
            <a:xfrm>
              <a:off x="1590" y="2038"/>
              <a:ext cx="920" cy="719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Freeform 4"/>
            <p:cNvSpPr/>
            <p:nvPr/>
          </p:nvSpPr>
          <p:spPr>
            <a:xfrm>
              <a:off x="1968" y="1673"/>
              <a:ext cx="630" cy="416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Freeform 5"/>
            <p:cNvSpPr/>
            <p:nvPr/>
          </p:nvSpPr>
          <p:spPr>
            <a:xfrm>
              <a:off x="2725" y="1597"/>
              <a:ext cx="214" cy="504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Freeform 6"/>
            <p:cNvSpPr/>
            <p:nvPr/>
          </p:nvSpPr>
          <p:spPr>
            <a:xfrm>
              <a:off x="2763" y="2139"/>
              <a:ext cx="819" cy="857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Freeform 7"/>
            <p:cNvSpPr/>
            <p:nvPr/>
          </p:nvSpPr>
          <p:spPr>
            <a:xfrm>
              <a:off x="2296" y="2215"/>
              <a:ext cx="328" cy="971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4515" y="1849"/>
              <a:ext cx="706" cy="946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Freeform 9"/>
            <p:cNvSpPr/>
            <p:nvPr/>
          </p:nvSpPr>
          <p:spPr>
            <a:xfrm>
              <a:off x="5183" y="2114"/>
              <a:ext cx="593" cy="693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Freeform 10"/>
            <p:cNvSpPr/>
            <p:nvPr/>
          </p:nvSpPr>
          <p:spPr>
            <a:xfrm>
              <a:off x="5902" y="2114"/>
              <a:ext cx="353" cy="681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293" y="2114"/>
              <a:ext cx="555" cy="706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24" y="1849"/>
              <a:ext cx="656" cy="946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7743" y="2114"/>
              <a:ext cx="593" cy="693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411" y="2114"/>
              <a:ext cx="580" cy="693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9066" y="2114"/>
              <a:ext cx="618" cy="693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9798" y="2114"/>
              <a:ext cx="555" cy="681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7797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anel Left - Tab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1">
            <a:extLst>
              <a:ext uri="{FF2B5EF4-FFF2-40B4-BE49-F238E27FC236}">
                <a16:creationId xmlns:a16="http://schemas.microsoft.com/office/drawing/2014/main" id="{78ADD822-CF5C-2C64-A03D-8E425BE99540}"/>
              </a:ext>
            </a:extLst>
          </p:cNvPr>
          <p:cNvSpPr/>
          <p:nvPr userDrawn="1"/>
        </p:nvSpPr>
        <p:spPr bwMode="gray">
          <a:xfrm>
            <a:off x="0" y="0"/>
            <a:ext cx="4544704" cy="6862549"/>
          </a:xfrm>
          <a:custGeom>
            <a:avLst/>
            <a:gdLst>
              <a:gd name="connsiteX0" fmla="*/ 0 w 5534543"/>
              <a:gd name="connsiteY0" fmla="*/ 0 h 6858000"/>
              <a:gd name="connsiteX1" fmla="*/ 1028700 w 5534543"/>
              <a:gd name="connsiteY1" fmla="*/ 0 h 6858000"/>
              <a:gd name="connsiteX2" fmla="*/ 2305050 w 5534543"/>
              <a:gd name="connsiteY2" fmla="*/ 0 h 6858000"/>
              <a:gd name="connsiteX3" fmla="*/ 5534543 w 5534543"/>
              <a:gd name="connsiteY3" fmla="*/ 0 h 6858000"/>
              <a:gd name="connsiteX4" fmla="*/ 4408082 w 5534543"/>
              <a:gd name="connsiteY4" fmla="*/ 6858000 h 6858000"/>
              <a:gd name="connsiteX5" fmla="*/ 2305050 w 5534543"/>
              <a:gd name="connsiteY5" fmla="*/ 6858000 h 6858000"/>
              <a:gd name="connsiteX6" fmla="*/ 2155161 w 5534543"/>
              <a:gd name="connsiteY6" fmla="*/ 6858000 h 6858000"/>
              <a:gd name="connsiteX7" fmla="*/ 0 w 5534543"/>
              <a:gd name="connsiteY7" fmla="*/ 6858000 h 6858000"/>
              <a:gd name="connsiteX0" fmla="*/ 0 w 5534543"/>
              <a:gd name="connsiteY0" fmla="*/ 0 h 6862549"/>
              <a:gd name="connsiteX1" fmla="*/ 1028700 w 5534543"/>
              <a:gd name="connsiteY1" fmla="*/ 0 h 6862549"/>
              <a:gd name="connsiteX2" fmla="*/ 2305050 w 5534543"/>
              <a:gd name="connsiteY2" fmla="*/ 0 h 6862549"/>
              <a:gd name="connsiteX3" fmla="*/ 5534543 w 5534543"/>
              <a:gd name="connsiteY3" fmla="*/ 0 h 6862549"/>
              <a:gd name="connsiteX4" fmla="*/ 3759892 w 5534543"/>
              <a:gd name="connsiteY4" fmla="*/ 6862549 h 6862549"/>
              <a:gd name="connsiteX5" fmla="*/ 2305050 w 5534543"/>
              <a:gd name="connsiteY5" fmla="*/ 6858000 h 6862549"/>
              <a:gd name="connsiteX6" fmla="*/ 2155161 w 5534543"/>
              <a:gd name="connsiteY6" fmla="*/ 6858000 h 6862549"/>
              <a:gd name="connsiteX7" fmla="*/ 0 w 5534543"/>
              <a:gd name="connsiteY7" fmla="*/ 6858000 h 6862549"/>
              <a:gd name="connsiteX8" fmla="*/ 0 w 5534543"/>
              <a:gd name="connsiteY8" fmla="*/ 0 h 6862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34543" h="6862549">
                <a:moveTo>
                  <a:pt x="0" y="0"/>
                </a:moveTo>
                <a:lnTo>
                  <a:pt x="1028700" y="0"/>
                </a:lnTo>
                <a:lnTo>
                  <a:pt x="2305050" y="0"/>
                </a:lnTo>
                <a:lnTo>
                  <a:pt x="5534543" y="0"/>
                </a:lnTo>
                <a:lnTo>
                  <a:pt x="3759892" y="6862549"/>
                </a:lnTo>
                <a:lnTo>
                  <a:pt x="2305050" y="6858000"/>
                </a:lnTo>
                <a:lnTo>
                  <a:pt x="215516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>
              <a:solidFill>
                <a:prstClr val="black"/>
              </a:solidFill>
              <a:latin typeface="+mn-lt" panose="020F0502020204030204"/>
            </a:endParaRP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26979C5-0578-47F8-A93B-F14337603D92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4699616" y="225425"/>
            <a:ext cx="2339036" cy="6116638"/>
          </a:xfrm>
        </p:spPr>
        <p:txBody>
          <a:bodyPr/>
          <a:lstStyle>
            <a:lvl1pPr>
              <a:defRPr sz="1800"/>
            </a:lvl1pPr>
            <a:lvl2pPr marL="114300" indent="-111125">
              <a:defRPr sz="1400"/>
            </a:lvl2pPr>
            <a:lvl3pPr marL="342900" indent="-109728">
              <a:defRPr sz="1100"/>
            </a:lvl3pPr>
            <a:lvl4pPr marL="457200" indent="-109538">
              <a:defRPr sz="1100"/>
            </a:lvl4pPr>
            <a:lvl5pPr marL="571500" indent="-109538">
              <a:tabLst/>
              <a:defRPr sz="1100"/>
            </a:lvl5pPr>
          </a:lstStyle>
          <a:p>
            <a:pPr marL="0" marR="0" lvl="0" indent="0" algn="l" defTabSz="121917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add text, image, chart, </a:t>
            </a:r>
            <a:r>
              <a:rPr lang="en-US" sz="1800">
                <a:solidFill>
                  <a:schemeClr val="tx1"/>
                </a:solidFill>
              </a:rPr>
              <a:t>table </a:t>
            </a:r>
            <a:r>
              <a:rPr lang="en-US"/>
              <a:t>etc.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6" name="Freeform 51">
            <a:extLst>
              <a:ext uri="{FF2B5EF4-FFF2-40B4-BE49-F238E27FC236}">
                <a16:creationId xmlns:a16="http://schemas.microsoft.com/office/drawing/2014/main" id="{E892EE41-8AAA-4FDC-88F8-7562E0DA09B3}"/>
              </a:ext>
            </a:extLst>
          </p:cNvPr>
          <p:cNvSpPr/>
          <p:nvPr userDrawn="1"/>
        </p:nvSpPr>
        <p:spPr bwMode="gray">
          <a:xfrm>
            <a:off x="0" y="0"/>
            <a:ext cx="4544704" cy="6862549"/>
          </a:xfrm>
          <a:custGeom>
            <a:avLst/>
            <a:gdLst>
              <a:gd name="connsiteX0" fmla="*/ 0 w 5534543"/>
              <a:gd name="connsiteY0" fmla="*/ 0 h 6858000"/>
              <a:gd name="connsiteX1" fmla="*/ 1028700 w 5534543"/>
              <a:gd name="connsiteY1" fmla="*/ 0 h 6858000"/>
              <a:gd name="connsiteX2" fmla="*/ 2305050 w 5534543"/>
              <a:gd name="connsiteY2" fmla="*/ 0 h 6858000"/>
              <a:gd name="connsiteX3" fmla="*/ 5534543 w 5534543"/>
              <a:gd name="connsiteY3" fmla="*/ 0 h 6858000"/>
              <a:gd name="connsiteX4" fmla="*/ 4408082 w 5534543"/>
              <a:gd name="connsiteY4" fmla="*/ 6858000 h 6858000"/>
              <a:gd name="connsiteX5" fmla="*/ 2305050 w 5534543"/>
              <a:gd name="connsiteY5" fmla="*/ 6858000 h 6858000"/>
              <a:gd name="connsiteX6" fmla="*/ 2155161 w 5534543"/>
              <a:gd name="connsiteY6" fmla="*/ 6858000 h 6858000"/>
              <a:gd name="connsiteX7" fmla="*/ 0 w 5534543"/>
              <a:gd name="connsiteY7" fmla="*/ 6858000 h 6858000"/>
              <a:gd name="connsiteX0" fmla="*/ 0 w 5534543"/>
              <a:gd name="connsiteY0" fmla="*/ 0 h 6862549"/>
              <a:gd name="connsiteX1" fmla="*/ 1028700 w 5534543"/>
              <a:gd name="connsiteY1" fmla="*/ 0 h 6862549"/>
              <a:gd name="connsiteX2" fmla="*/ 2305050 w 5534543"/>
              <a:gd name="connsiteY2" fmla="*/ 0 h 6862549"/>
              <a:gd name="connsiteX3" fmla="*/ 5534543 w 5534543"/>
              <a:gd name="connsiteY3" fmla="*/ 0 h 6862549"/>
              <a:gd name="connsiteX4" fmla="*/ 3759892 w 5534543"/>
              <a:gd name="connsiteY4" fmla="*/ 6862549 h 6862549"/>
              <a:gd name="connsiteX5" fmla="*/ 2305050 w 5534543"/>
              <a:gd name="connsiteY5" fmla="*/ 6858000 h 6862549"/>
              <a:gd name="connsiteX6" fmla="*/ 2155161 w 5534543"/>
              <a:gd name="connsiteY6" fmla="*/ 6858000 h 6862549"/>
              <a:gd name="connsiteX7" fmla="*/ 0 w 5534543"/>
              <a:gd name="connsiteY7" fmla="*/ 6858000 h 6862549"/>
              <a:gd name="connsiteX8" fmla="*/ 0 w 5534543"/>
              <a:gd name="connsiteY8" fmla="*/ 0 h 6862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34543" h="6862549">
                <a:moveTo>
                  <a:pt x="0" y="0"/>
                </a:moveTo>
                <a:lnTo>
                  <a:pt x="1028700" y="0"/>
                </a:lnTo>
                <a:lnTo>
                  <a:pt x="2305050" y="0"/>
                </a:lnTo>
                <a:lnTo>
                  <a:pt x="5534543" y="0"/>
                </a:lnTo>
                <a:lnTo>
                  <a:pt x="3759892" y="6862549"/>
                </a:lnTo>
                <a:lnTo>
                  <a:pt x="2305050" y="6858000"/>
                </a:lnTo>
                <a:lnTo>
                  <a:pt x="215516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 l="5850" r="5850"/>
            <a:stretch>
              <a:fillRect/>
            </a:stretch>
          </a:blip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>
              <a:solidFill>
                <a:prstClr val="black"/>
              </a:solidFill>
              <a:latin typeface="+mn-lt" panose="020F0502020204030204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F22CB971-86C2-4F58-A2DE-72F8A90A37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7475" y="491613"/>
            <a:ext cx="3418784" cy="2458963"/>
          </a:xfrm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1AD8BA35-009B-4AF5-A643-565B838F8362}"/>
              </a:ext>
            </a:extLst>
          </p:cNvPr>
          <p:cNvSpPr>
            <a:spLocks noGrp="1"/>
          </p:cNvSpPr>
          <p:nvPr>
            <p:ph sz="quarter" idx="29" hasCustomPrompt="1"/>
          </p:nvPr>
        </p:nvSpPr>
        <p:spPr>
          <a:xfrm>
            <a:off x="7115000" y="225425"/>
            <a:ext cx="2339036" cy="6116638"/>
          </a:xfrm>
        </p:spPr>
        <p:txBody>
          <a:bodyPr/>
          <a:lstStyle>
            <a:lvl1pPr>
              <a:defRPr sz="1800"/>
            </a:lvl1pPr>
            <a:lvl2pPr marL="114300" indent="-111125">
              <a:defRPr sz="1400"/>
            </a:lvl2pPr>
            <a:lvl3pPr marL="342900" indent="-109728">
              <a:defRPr sz="1100"/>
            </a:lvl3pPr>
            <a:lvl4pPr marL="457200" indent="-109538">
              <a:defRPr sz="1100"/>
            </a:lvl4pPr>
            <a:lvl5pPr marL="571500" indent="-109538">
              <a:tabLst/>
              <a:defRPr sz="1100"/>
            </a:lvl5pPr>
          </a:lstStyle>
          <a:p>
            <a:pPr marL="0" marR="0" lvl="0" indent="0" algn="l" defTabSz="121917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add text, image, chart, </a:t>
            </a:r>
            <a:r>
              <a:rPr lang="en-US" sz="1800">
                <a:solidFill>
                  <a:schemeClr val="tx1"/>
                </a:solidFill>
              </a:rPr>
              <a:t>table </a:t>
            </a:r>
            <a:r>
              <a:rPr lang="en-US"/>
              <a:t>etc.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12">
            <a:extLst>
              <a:ext uri="{FF2B5EF4-FFF2-40B4-BE49-F238E27FC236}">
                <a16:creationId xmlns:a16="http://schemas.microsoft.com/office/drawing/2014/main" id="{4F4FF5B1-1625-43D8-A3D6-4357A21522A6}"/>
              </a:ext>
            </a:extLst>
          </p:cNvPr>
          <p:cNvSpPr>
            <a:spLocks noGrp="1"/>
          </p:cNvSpPr>
          <p:nvPr>
            <p:ph sz="quarter" idx="30" hasCustomPrompt="1"/>
          </p:nvPr>
        </p:nvSpPr>
        <p:spPr>
          <a:xfrm>
            <a:off x="9530384" y="225425"/>
            <a:ext cx="2339036" cy="6116638"/>
          </a:xfrm>
        </p:spPr>
        <p:txBody>
          <a:bodyPr/>
          <a:lstStyle>
            <a:lvl1pPr>
              <a:defRPr sz="1800"/>
            </a:lvl1pPr>
            <a:lvl2pPr marL="114300" indent="-111125">
              <a:defRPr sz="1400"/>
            </a:lvl2pPr>
            <a:lvl3pPr marL="342900" indent="-109728">
              <a:defRPr sz="1100"/>
            </a:lvl3pPr>
            <a:lvl4pPr marL="457200" indent="-109538">
              <a:defRPr sz="1100"/>
            </a:lvl4pPr>
            <a:lvl5pPr marL="571500" indent="-109538">
              <a:tabLst/>
              <a:defRPr sz="1100"/>
            </a:lvl5pPr>
          </a:lstStyle>
          <a:p>
            <a:pPr marL="0" marR="0" lvl="0" indent="0" algn="l" defTabSz="121917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add text, image, chart, </a:t>
            </a:r>
            <a:r>
              <a:rPr lang="en-US" sz="1800">
                <a:solidFill>
                  <a:schemeClr val="tx1"/>
                </a:solidFill>
              </a:rPr>
              <a:t>table </a:t>
            </a:r>
            <a:r>
              <a:rPr lang="en-US"/>
              <a:t>etc.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5AFE39-850F-9A47-F19D-5D3296DD16E3}"/>
              </a:ext>
            </a:extLst>
          </p:cNvPr>
          <p:cNvSpPr txBox="1"/>
          <p:nvPr userDrawn="1"/>
        </p:nvSpPr>
        <p:spPr>
          <a:xfrm>
            <a:off x="2" y="6620956"/>
            <a:ext cx="311373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bg1">
                    <a:lumMod val="75000"/>
                  </a:schemeClr>
                </a:solidFill>
                <a:latin typeface="+mn-lt" panose="020B0604020202020204" pitchFamily="34" charset="0"/>
              </a:rPr>
              <a:t>©2026 TeraRecon. Confidential and Proprietary</a:t>
            </a:r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EF26DED2-B05F-FA0D-3069-C9974AC4E480}"/>
              </a:ext>
            </a:extLst>
          </p:cNvPr>
          <p:cNvSpPr txBox="1">
            <a:spLocks/>
          </p:cNvSpPr>
          <p:nvPr userDrawn="1"/>
        </p:nvSpPr>
        <p:spPr>
          <a:xfrm>
            <a:off x="11815189" y="6518279"/>
            <a:ext cx="376813" cy="333513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bg2"/>
                </a:solidFill>
                <a:latin typeface="+mn-lt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6D65036-325F-4253-8AEC-1196E9177A66}" type="slidenum">
              <a:rPr lang="en-US" smtClean="0">
                <a:solidFill>
                  <a:schemeClr val="accent1"/>
                </a:solidFill>
              </a:rPr>
              <a:pPr/>
              <a:t>‹#›</a:t>
            </a:fld>
            <a:endParaRPr lang="en-US">
              <a:solidFill>
                <a:schemeClr val="accent1"/>
              </a:solidFill>
            </a:endParaRPr>
          </a:p>
        </p:txBody>
      </p:sp>
      <p:grpSp>
        <p:nvGrpSpPr>
          <p:cNvPr id="2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3" name="Freeform 2"/>
            <p:cNvSpPr/>
            <p:nvPr/>
          </p:nvSpPr>
          <p:spPr>
            <a:xfrm>
              <a:off x="10828563" y="6601736"/>
              <a:ext cx="103153" cy="63925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Freeform 3"/>
            <p:cNvSpPr/>
            <p:nvPr/>
          </p:nvSpPr>
          <p:spPr>
            <a:xfrm>
              <a:off x="10683278" y="6623529"/>
              <a:ext cx="106058" cy="82813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Freeform 4"/>
            <p:cNvSpPr/>
            <p:nvPr/>
          </p:nvSpPr>
          <p:spPr>
            <a:xfrm>
              <a:off x="10726864" y="6581396"/>
              <a:ext cx="72643" cy="47944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Freeform 5"/>
            <p:cNvSpPr/>
            <p:nvPr/>
          </p:nvSpPr>
          <p:spPr>
            <a:xfrm>
              <a:off x="10814035" y="6572679"/>
              <a:ext cx="24698" cy="58114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Freeform 6"/>
            <p:cNvSpPr/>
            <p:nvPr/>
          </p:nvSpPr>
          <p:spPr>
            <a:xfrm>
              <a:off x="10818393" y="6635152"/>
              <a:ext cx="94435" cy="98794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10764638" y="6643869"/>
              <a:ext cx="37774" cy="111870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11020340" y="6601736"/>
              <a:ext cx="81360" cy="108964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11097341" y="6632246"/>
              <a:ext cx="68284" cy="79907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Freeform 10"/>
            <p:cNvSpPr/>
            <p:nvPr/>
          </p:nvSpPr>
          <p:spPr>
            <a:xfrm>
              <a:off x="11180153" y="6632246"/>
              <a:ext cx="40680" cy="78454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Freeform 11"/>
            <p:cNvSpPr/>
            <p:nvPr/>
          </p:nvSpPr>
          <p:spPr>
            <a:xfrm>
              <a:off x="11225192" y="6632246"/>
              <a:ext cx="63925" cy="81360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Freeform 12"/>
            <p:cNvSpPr/>
            <p:nvPr/>
          </p:nvSpPr>
          <p:spPr>
            <a:xfrm>
              <a:off x="11309457" y="6601736"/>
              <a:ext cx="75548" cy="108964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Freeform 13"/>
            <p:cNvSpPr/>
            <p:nvPr/>
          </p:nvSpPr>
          <p:spPr>
            <a:xfrm>
              <a:off x="11392270" y="6632246"/>
              <a:ext cx="68284" cy="79907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11469271" y="6632246"/>
              <a:ext cx="66831" cy="79907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11544819" y="6632246"/>
              <a:ext cx="71190" cy="79907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11629085" y="6632246"/>
              <a:ext cx="63925" cy="78454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82556284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620DC8-DB6B-548C-763B-4364F1366C58}"/>
              </a:ext>
            </a:extLst>
          </p:cNvPr>
          <p:cNvSpPr/>
          <p:nvPr userDrawn="1"/>
        </p:nvSpPr>
        <p:spPr>
          <a:xfrm>
            <a:off x="0" y="6212"/>
            <a:ext cx="4340236" cy="6851788"/>
          </a:xfrm>
          <a:prstGeom prst="rect">
            <a:avLst/>
          </a:prstGeom>
          <a:blipFill dpi="0" rotWithShape="1">
            <a:blip r:embed="rId2"/>
            <a:srcRect l="7770" r="7770"/>
            <a:stretch>
              <a:fillRect/>
            </a:stretch>
          </a:blipFill>
          <a:effectLst/>
        </p:spPr>
        <p:txBody>
          <a:bodyPr rtlCol="0" anchor="ctr"/>
          <a:lstStyle/>
          <a:p>
            <a:pPr lvl="0"/>
            <a:endParaRPr lang="en-US">
              <a:latin typeface="+mn-lt" panose="020B0604020202020204" pitchFamily="34" charset="0"/>
            </a:endParaRPr>
          </a:p>
        </p:txBody>
      </p:sp>
      <p:sp>
        <p:nvSpPr>
          <p:cNvPr id="66" name="Title 1">
            <a:extLst>
              <a:ext uri="{FF2B5EF4-FFF2-40B4-BE49-F238E27FC236}">
                <a16:creationId xmlns:a16="http://schemas.microsoft.com/office/drawing/2014/main" id="{B16C4AE9-835C-DED0-546A-3CBA6DB523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0236" y="366527"/>
            <a:ext cx="7851764" cy="628342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69" name="Text Placeholder 3">
            <a:extLst>
              <a:ext uri="{FF2B5EF4-FFF2-40B4-BE49-F238E27FC236}">
                <a16:creationId xmlns:a16="http://schemas.microsoft.com/office/drawing/2014/main" id="{9BA510C1-961A-DDC7-E6A9-0BF2A88381C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654" y="366527"/>
            <a:ext cx="4340889" cy="628342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solidFill>
                  <a:schemeClr val="bg2"/>
                </a:solidFill>
                <a:latin typeface="+mn-lt" panose="020B0604020202020204" pitchFamily="34" charset="0"/>
              </a:defRPr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F6765F-FEF3-56B8-4B9F-C6753EEF89CB}"/>
              </a:ext>
            </a:extLst>
          </p:cNvPr>
          <p:cNvSpPr txBox="1"/>
          <p:nvPr userDrawn="1"/>
        </p:nvSpPr>
        <p:spPr>
          <a:xfrm>
            <a:off x="2" y="6620956"/>
            <a:ext cx="311373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bg1">
                    <a:lumMod val="75000"/>
                  </a:schemeClr>
                </a:solidFill>
                <a:latin typeface="+mn-lt" panose="020B0604020202020204" pitchFamily="34" charset="0"/>
              </a:rPr>
              <a:t>©2026 TeraRecon. Confidential and Proprietary</a:t>
            </a:r>
          </a:p>
        </p:txBody>
      </p:sp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B45BA285-AA44-11C7-5420-886EEE6F4D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15189" y="6518279"/>
            <a:ext cx="376813" cy="333513"/>
          </a:xfrm>
          <a:prstGeom prst="rect">
            <a:avLst/>
          </a:prstGeom>
        </p:spPr>
        <p:txBody>
          <a:bodyPr anchor="ctr"/>
          <a:lstStyle>
            <a:lvl1pPr>
              <a:defRPr sz="1200">
                <a:solidFill>
                  <a:schemeClr val="accent3"/>
                </a:solidFill>
                <a:latin typeface="+mn-lt" panose="020B0604020202020204" pitchFamily="34" charset="0"/>
              </a:defRPr>
            </a:lvl1pPr>
          </a:lstStyle>
          <a:p>
            <a:fld id="{D6D65036-325F-4253-8AEC-1196E9177A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0085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 (lig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D9156DE-55E7-56EB-D78C-94A6954C778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0044" y="1013707"/>
            <a:ext cx="11491913" cy="379184"/>
          </a:xfrm>
          <a:prstGeom prst="rect">
            <a:avLst/>
          </a:prstGeom>
        </p:spPr>
        <p:txBody>
          <a:bodyPr rIns="0" anchor="ctr" anchorCtr="0"/>
          <a:lstStyle>
            <a:lvl1pPr marL="0" indent="0" algn="ctr">
              <a:buNone/>
              <a:defRPr sz="1800">
                <a:solidFill>
                  <a:schemeClr val="tx2"/>
                </a:solidFill>
                <a:latin typeface="+mn-lt" panose="020B0604020202020204" pitchFamily="34" charset="0"/>
              </a:defRPr>
            </a:lvl1pPr>
            <a:lvl2pPr marL="228595" indent="0">
              <a:buNone/>
              <a:defRPr/>
            </a:lvl2pPr>
            <a:lvl3pPr marL="457189" indent="0">
              <a:buNone/>
              <a:defRPr/>
            </a:lvl3pPr>
            <a:lvl4pPr marL="685783" indent="0">
              <a:buNone/>
              <a:defRPr/>
            </a:lvl4pPr>
            <a:lvl5pPr marL="914377" indent="0">
              <a:buNone/>
              <a:defRPr/>
            </a:lvl5pPr>
          </a:lstStyle>
          <a:p>
            <a:pPr lvl="0"/>
            <a:r>
              <a:rPr lang="en-US"/>
              <a:t>Insert subtitle</a:t>
            </a: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4EAD8C0-A4D4-3A8D-F11E-5A55573FAD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130" y="366527"/>
            <a:ext cx="11491741" cy="628342"/>
          </a:xfrm>
          <a:prstGeom prst="rect">
            <a:avLst/>
          </a:prstGeom>
        </p:spPr>
        <p:txBody>
          <a:bodyPr rIns="0" bIns="0" anchor="ctr" anchorCtr="0"/>
          <a:lstStyle>
            <a:lvl1pPr>
              <a:lnSpc>
                <a:spcPct val="100000"/>
              </a:lnSpc>
              <a:defRPr sz="3200"/>
            </a:lvl1pPr>
          </a:lstStyle>
          <a:p>
            <a:pPr lvl="0"/>
            <a:r>
              <a:rPr lang="en-US"/>
              <a:t>A Unique Combined Value</a:t>
            </a:r>
          </a:p>
        </p:txBody>
      </p:sp>
    </p:spTree>
    <p:extLst>
      <p:ext uri="{BB962C8B-B14F-4D97-AF65-F5344CB8AC3E}">
        <p14:creationId xmlns:p14="http://schemas.microsoft.com/office/powerpoint/2010/main" val="289863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to Mosa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265176" y="237744"/>
            <a:ext cx="11658600" cy="877824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10" name="Tile"/>
          <p:cNvSpPr/>
          <p:nvPr/>
        </p:nvSpPr>
        <p:spPr>
          <a:xfrm>
            <a:off x="265176" y="1362456"/>
            <a:ext cx="5760720" cy="3108960"/>
          </a:xfrm>
          <a:prstGeom prst="roundRect">
            <a:avLst>
              <a:gd name="adj" fmla="val 6470"/>
            </a:avLst>
          </a:prstGeom>
          <a:blipFill dpi="0" rotWithShape="1">
            <a:blip r:embed="rId2"/>
            <a:srcRect t="2028" b="2028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3"/>
          <p:cNvSpPr>
            <a:spLocks noGrp="1"/>
          </p:cNvSpPr>
          <p:nvPr>
            <p:ph type="body" idx="10"/>
          </p:nvPr>
        </p:nvSpPr>
        <p:spPr>
          <a:xfrm>
            <a:off x="585215" y="1636776"/>
            <a:ext cx="5120640" cy="27432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2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/>
              <a:t>Eyebrow</a:t>
            </a:r>
          </a:p>
        </p:txBody>
      </p:sp>
      <p:sp>
        <p:nvSpPr>
          <p:cNvPr id="4" name="Text Placeholder 4"/>
          <p:cNvSpPr>
            <a:spLocks noGrp="1"/>
          </p:cNvSpPr>
          <p:nvPr>
            <p:ph type="body" idx="11"/>
          </p:nvPr>
        </p:nvSpPr>
        <p:spPr>
          <a:xfrm>
            <a:off x="585215" y="2048256"/>
            <a:ext cx="3383279" cy="2148839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spc="-56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Headline in ExtraLight</a:t>
            </a:r>
          </a:p>
        </p:txBody>
      </p:sp>
      <p:sp>
        <p:nvSpPr>
          <p:cNvPr id="11" name="Tile"/>
          <p:cNvSpPr/>
          <p:nvPr/>
        </p:nvSpPr>
        <p:spPr>
          <a:xfrm>
            <a:off x="6163056" y="1362456"/>
            <a:ext cx="2697480" cy="3108960"/>
          </a:xfrm>
          <a:prstGeom prst="roundRect">
            <a:avLst>
              <a:gd name="adj" fmla="val 7457"/>
            </a:avLst>
          </a:prstGeom>
          <a:solidFill>
            <a:srgbClr val="F5F5F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 Placeholder 5"/>
          <p:cNvSpPr>
            <a:spLocks noGrp="1"/>
          </p:cNvSpPr>
          <p:nvPr>
            <p:ph type="body" idx="12"/>
          </p:nvPr>
        </p:nvSpPr>
        <p:spPr>
          <a:xfrm>
            <a:off x="6437376" y="1636776"/>
            <a:ext cx="2148840" cy="128016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00000"/>
              </a:lnSpc>
              <a:buNone/>
              <a:defRPr sz="6000" spc="-120">
                <a:solidFill>
                  <a:srgbClr val="004AFF"/>
                </a:solidFill>
                <a:latin typeface="+mj-lt"/>
              </a:defRPr>
            </a:lvl1pPr>
          </a:lstStyle>
          <a:p>
            <a:r>
              <a:rPr lang="en-US"/>
              <a:t>87%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3"/>
          </p:nvPr>
        </p:nvSpPr>
        <p:spPr>
          <a:xfrm>
            <a:off x="6437376" y="3099815"/>
            <a:ext cx="2148840" cy="1097279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20000"/>
              </a:lnSpc>
              <a:buNone/>
              <a:defRPr sz="13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What the number means, in a line or two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idx="14"/>
          </p:nvPr>
        </p:nvSpPr>
        <p:spPr>
          <a:xfrm>
            <a:off x="8997696" y="1362456"/>
            <a:ext cx="2926079" cy="3108960"/>
          </a:xfrm>
          <a:prstGeom prst="roundRect">
            <a:avLst>
              <a:gd name="adj" fmla="val 6875"/>
            </a:avLst>
          </a:prstGeom>
          <a:solidFill>
            <a:srgbClr val="E9E9E4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200">
                <a:solidFill>
                  <a:srgbClr val="8A8A86"/>
                </a:solidFill>
              </a:defRPr>
            </a:lvl1pPr>
          </a:lstStyle>
          <a:p>
            <a:r>
              <a:rPr lang="en-US"/>
              <a:t>Picture</a:t>
            </a:r>
          </a:p>
        </p:txBody>
      </p:sp>
      <p:sp>
        <p:nvSpPr>
          <p:cNvPr id="8" name="Picture Placeholder 8"/>
          <p:cNvSpPr>
            <a:spLocks noGrp="1"/>
          </p:cNvSpPr>
          <p:nvPr>
            <p:ph type="pic" idx="15"/>
          </p:nvPr>
        </p:nvSpPr>
        <p:spPr>
          <a:xfrm>
            <a:off x="265176" y="4608576"/>
            <a:ext cx="2811779" cy="1984248"/>
          </a:xfrm>
          <a:prstGeom prst="roundRect">
            <a:avLst>
              <a:gd name="adj" fmla="val 10138"/>
            </a:avLst>
          </a:prstGeom>
          <a:solidFill>
            <a:srgbClr val="E9E9E4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200">
                <a:solidFill>
                  <a:srgbClr val="8A8A86"/>
                </a:solidFill>
              </a:defRPr>
            </a:lvl1pPr>
          </a:lstStyle>
          <a:p>
            <a:r>
              <a:rPr lang="en-US"/>
              <a:t>Picture</a:t>
            </a:r>
          </a:p>
        </p:txBody>
      </p:sp>
      <p:sp>
        <p:nvSpPr>
          <p:cNvPr id="12" name="Tile"/>
          <p:cNvSpPr/>
          <p:nvPr/>
        </p:nvSpPr>
        <p:spPr>
          <a:xfrm>
            <a:off x="3214115" y="4608576"/>
            <a:ext cx="2811779" cy="1984248"/>
          </a:xfrm>
          <a:prstGeom prst="roundRect">
            <a:avLst>
              <a:gd name="adj" fmla="val 10138"/>
            </a:avLst>
          </a:prstGeom>
          <a:blipFill dpi="0" rotWithShape="1">
            <a:blip r:embed="rId3"/>
            <a:srcRect t="23537" b="23537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ile"/>
          <p:cNvSpPr/>
          <p:nvPr/>
        </p:nvSpPr>
        <p:spPr>
          <a:xfrm>
            <a:off x="6163056" y="4608576"/>
            <a:ext cx="5760719" cy="1984248"/>
          </a:xfrm>
          <a:prstGeom prst="roundRect">
            <a:avLst>
              <a:gd name="adj" fmla="val 10138"/>
            </a:avLst>
          </a:prstGeom>
          <a:solidFill>
            <a:srgbClr val="F5F5F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 Placeholder 9"/>
          <p:cNvSpPr>
            <a:spLocks noGrp="1"/>
          </p:cNvSpPr>
          <p:nvPr>
            <p:ph type="body" idx="16"/>
          </p:nvPr>
        </p:nvSpPr>
        <p:spPr>
          <a:xfrm>
            <a:off x="6437376" y="4882896"/>
            <a:ext cx="5212079" cy="1435607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6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Supporting text sits on Bone, Charcoal Regular</a:t>
            </a:r>
          </a:p>
        </p:txBody>
      </p:sp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to Panel 2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/>
          </p:cNvSpPr>
          <p:nvPr>
            <p:ph type="body" idx="10"/>
          </p:nvPr>
        </p:nvSpPr>
        <p:spPr>
          <a:xfrm>
            <a:off x="265176" y="320040"/>
            <a:ext cx="3291840" cy="27432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200">
                <a:solidFill>
                  <a:srgbClr val="8A8A86"/>
                </a:solidFill>
                <a:latin typeface="+mn-lt"/>
              </a:defRPr>
            </a:lvl1pPr>
          </a:lstStyle>
          <a:p>
            <a:r>
              <a:rPr lang="en-US"/>
              <a:t>Eyebrow</a:t>
            </a:r>
          </a:p>
        </p:txBody>
      </p:sp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265176" y="685800"/>
            <a:ext cx="3291840" cy="219456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4" name="Text Placeholder 4"/>
          <p:cNvSpPr>
            <a:spLocks noGrp="1"/>
          </p:cNvSpPr>
          <p:nvPr>
            <p:ph type="body" idx="11"/>
          </p:nvPr>
        </p:nvSpPr>
        <p:spPr>
          <a:xfrm>
            <a:off x="265176" y="3108960"/>
            <a:ext cx="3108960" cy="3483864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20000"/>
              </a:lnSpc>
              <a:buNone/>
              <a:defRPr sz="14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Caption copy for the panel</a:t>
            </a:r>
          </a:p>
        </p:txBody>
      </p:sp>
      <p:sp>
        <p:nvSpPr>
          <p:cNvPr id="9" name="Tile"/>
          <p:cNvSpPr/>
          <p:nvPr/>
        </p:nvSpPr>
        <p:spPr>
          <a:xfrm>
            <a:off x="3694176" y="265176"/>
            <a:ext cx="8229600" cy="6327648"/>
          </a:xfrm>
          <a:prstGeom prst="roundRect">
            <a:avLst>
              <a:gd name="adj" fmla="val 3179"/>
            </a:avLst>
          </a:prstGeom>
          <a:solidFill>
            <a:srgbClr val="F5F5F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Picture Placeholder 5"/>
          <p:cNvSpPr>
            <a:spLocks noGrp="1"/>
          </p:cNvSpPr>
          <p:nvPr>
            <p:ph type="pic" idx="12"/>
          </p:nvPr>
        </p:nvSpPr>
        <p:spPr>
          <a:xfrm>
            <a:off x="3922776" y="493776"/>
            <a:ext cx="3817620" cy="2866644"/>
          </a:xfrm>
          <a:prstGeom prst="roundRect">
            <a:avLst>
              <a:gd name="adj" fmla="val 7017"/>
            </a:avLst>
          </a:prstGeom>
          <a:solidFill>
            <a:srgbClr val="E9E9E4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200">
                <a:solidFill>
                  <a:srgbClr val="8A8A86"/>
                </a:solidFill>
              </a:defRPr>
            </a:lvl1pPr>
          </a:lstStyle>
          <a:p>
            <a:r>
              <a:rPr lang="en-US"/>
              <a:t>Picture</a:t>
            </a:r>
          </a:p>
        </p:txBody>
      </p:sp>
      <p:sp>
        <p:nvSpPr>
          <p:cNvPr id="10" name="Tile"/>
          <p:cNvSpPr/>
          <p:nvPr/>
        </p:nvSpPr>
        <p:spPr>
          <a:xfrm>
            <a:off x="7877556" y="493776"/>
            <a:ext cx="3817620" cy="2866644"/>
          </a:xfrm>
          <a:prstGeom prst="roundRect">
            <a:avLst>
              <a:gd name="adj" fmla="val 7017"/>
            </a:avLst>
          </a:prstGeom>
          <a:blipFill dpi="0" rotWithShape="1">
            <a:blip r:embed="rId2"/>
            <a:srcRect l="12545" r="12545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 Placeholder 6"/>
          <p:cNvSpPr>
            <a:spLocks noGrp="1"/>
          </p:cNvSpPr>
          <p:nvPr>
            <p:ph type="body" idx="13"/>
          </p:nvPr>
        </p:nvSpPr>
        <p:spPr>
          <a:xfrm>
            <a:off x="8151876" y="768096"/>
            <a:ext cx="3268979" cy="2318003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spc="-44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A short claim on the pill field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idx="14"/>
          </p:nvPr>
        </p:nvSpPr>
        <p:spPr>
          <a:xfrm>
            <a:off x="3922776" y="3497579"/>
            <a:ext cx="3817620" cy="2866644"/>
          </a:xfrm>
          <a:prstGeom prst="roundRect">
            <a:avLst>
              <a:gd name="adj" fmla="val 7017"/>
            </a:avLst>
          </a:prstGeom>
          <a:solidFill>
            <a:srgbClr val="E9E9E4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200">
                <a:solidFill>
                  <a:srgbClr val="8A8A86"/>
                </a:solidFill>
              </a:defRPr>
            </a:lvl1pPr>
          </a:lstStyle>
          <a:p>
            <a:r>
              <a:rPr lang="en-US"/>
              <a:t>Picture</a:t>
            </a:r>
          </a:p>
        </p:txBody>
      </p:sp>
      <p:sp>
        <p:nvSpPr>
          <p:cNvPr id="8" name="Picture Placeholder 8"/>
          <p:cNvSpPr>
            <a:spLocks noGrp="1"/>
          </p:cNvSpPr>
          <p:nvPr>
            <p:ph type="pic" idx="15"/>
          </p:nvPr>
        </p:nvSpPr>
        <p:spPr>
          <a:xfrm>
            <a:off x="7877556" y="3497579"/>
            <a:ext cx="3817620" cy="2866644"/>
          </a:xfrm>
          <a:prstGeom prst="roundRect">
            <a:avLst>
              <a:gd name="adj" fmla="val 7017"/>
            </a:avLst>
          </a:prstGeom>
          <a:solidFill>
            <a:srgbClr val="E9E9E4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200">
                <a:solidFill>
                  <a:srgbClr val="8A8A86"/>
                </a:solidFill>
              </a:defRPr>
            </a:lvl1pPr>
          </a:lstStyle>
          <a:p>
            <a:r>
              <a:rPr lang="en-US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to Sta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265176" y="237744"/>
            <a:ext cx="11658600" cy="877824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3" name="Picture Placeholder 3"/>
          <p:cNvSpPr>
            <a:spLocks noGrp="1"/>
          </p:cNvSpPr>
          <p:nvPr>
            <p:ph type="pic" idx="10"/>
          </p:nvPr>
        </p:nvSpPr>
        <p:spPr>
          <a:xfrm>
            <a:off x="265176" y="1362456"/>
            <a:ext cx="5760720" cy="5230368"/>
          </a:xfrm>
          <a:prstGeom prst="roundRect">
            <a:avLst>
              <a:gd name="adj" fmla="val 3846"/>
            </a:avLst>
          </a:prstGeom>
          <a:solidFill>
            <a:srgbClr val="E9E9E4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200">
                <a:solidFill>
                  <a:srgbClr val="8A8A86"/>
                </a:solidFill>
              </a:defRPr>
            </a:lvl1pPr>
          </a:lstStyle>
          <a:p>
            <a:r>
              <a:rPr lang="en-US"/>
              <a:t>Picture</a:t>
            </a:r>
          </a:p>
        </p:txBody>
      </p:sp>
      <p:sp>
        <p:nvSpPr>
          <p:cNvPr id="10" name="Tile"/>
          <p:cNvSpPr/>
          <p:nvPr/>
        </p:nvSpPr>
        <p:spPr>
          <a:xfrm>
            <a:off x="6163056" y="1362456"/>
            <a:ext cx="5760720" cy="1652016"/>
          </a:xfrm>
          <a:prstGeom prst="roundRect">
            <a:avLst>
              <a:gd name="adj" fmla="val 12177"/>
            </a:avLst>
          </a:prstGeom>
          <a:blipFill dpi="0" rotWithShape="1">
            <a:blip r:embed="rId2"/>
            <a:srcRect l="19023" r="19023" b="68415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ile"/>
          <p:cNvSpPr/>
          <p:nvPr/>
        </p:nvSpPr>
        <p:spPr>
          <a:xfrm>
            <a:off x="6163056" y="3151631"/>
            <a:ext cx="5760720" cy="1652016"/>
          </a:xfrm>
          <a:prstGeom prst="roundRect">
            <a:avLst>
              <a:gd name="adj" fmla="val 12177"/>
            </a:avLst>
          </a:prstGeom>
          <a:blipFill dpi="0" rotWithShape="1">
            <a:blip r:embed="rId2"/>
            <a:srcRect l="19023" t="34207" r="19023" b="34207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ile"/>
          <p:cNvSpPr/>
          <p:nvPr/>
        </p:nvSpPr>
        <p:spPr>
          <a:xfrm>
            <a:off x="6163056" y="4940808"/>
            <a:ext cx="5760720" cy="1652016"/>
          </a:xfrm>
          <a:prstGeom prst="roundRect">
            <a:avLst>
              <a:gd name="adj" fmla="val 12177"/>
            </a:avLst>
          </a:prstGeom>
          <a:blipFill dpi="0" rotWithShape="1">
            <a:blip r:embed="rId2"/>
            <a:srcRect l="19023" t="68415" r="19023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4"/>
          <p:cNvSpPr>
            <a:spLocks noGrp="1"/>
          </p:cNvSpPr>
          <p:nvPr>
            <p:ph type="body" idx="11"/>
          </p:nvPr>
        </p:nvSpPr>
        <p:spPr>
          <a:xfrm>
            <a:off x="6483096" y="1545336"/>
            <a:ext cx="2103120" cy="1286256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5400" spc="-108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3x</a:t>
            </a:r>
          </a:p>
        </p:txBody>
      </p:sp>
      <p:sp>
        <p:nvSpPr>
          <p:cNvPr id="5" name="Text Placeholder 5"/>
          <p:cNvSpPr>
            <a:spLocks noGrp="1"/>
          </p:cNvSpPr>
          <p:nvPr>
            <p:ph type="body" idx="12"/>
          </p:nvPr>
        </p:nvSpPr>
        <p:spPr>
          <a:xfrm>
            <a:off x="8723376" y="1545336"/>
            <a:ext cx="2880360" cy="1286256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lnSpc>
                <a:spcPct val="120000"/>
              </a:lnSpc>
              <a:buNone/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/>
              <a:t>What this number means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3"/>
          </p:nvPr>
        </p:nvSpPr>
        <p:spPr>
          <a:xfrm>
            <a:off x="6483096" y="3334512"/>
            <a:ext cx="2103120" cy="1286256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5400" spc="-108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40%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idx="14"/>
          </p:nvPr>
        </p:nvSpPr>
        <p:spPr>
          <a:xfrm>
            <a:off x="8723376" y="3334512"/>
            <a:ext cx="2880360" cy="1286256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lnSpc>
                <a:spcPct val="120000"/>
              </a:lnSpc>
              <a:buNone/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/>
              <a:t>What this number means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idx="15"/>
          </p:nvPr>
        </p:nvSpPr>
        <p:spPr>
          <a:xfrm>
            <a:off x="6483096" y="5123688"/>
            <a:ext cx="2103120" cy="1286256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5400" spc="-108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24/7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idx="16"/>
          </p:nvPr>
        </p:nvSpPr>
        <p:spPr>
          <a:xfrm>
            <a:off x="8723376" y="5123688"/>
            <a:ext cx="2880360" cy="1286256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lnSpc>
                <a:spcPct val="120000"/>
              </a:lnSpc>
              <a:buNone/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/>
              <a:t>What this number means</a:t>
            </a:r>
          </a:p>
        </p:txBody>
      </p:sp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">
    <p:bg>
      <p:bgPr>
        <a:solidFill>
          <a:srgbClr val="F5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3" name="Freeform 2"/>
            <p:cNvSpPr/>
            <p:nvPr/>
          </p:nvSpPr>
          <p:spPr>
            <a:xfrm>
              <a:off x="5341286" y="1478340"/>
              <a:ext cx="216620" cy="134244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Freeform 3"/>
            <p:cNvSpPr/>
            <p:nvPr/>
          </p:nvSpPr>
          <p:spPr>
            <a:xfrm>
              <a:off x="5036187" y="1524105"/>
              <a:ext cx="222722" cy="173906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Freeform 4"/>
            <p:cNvSpPr/>
            <p:nvPr/>
          </p:nvSpPr>
          <p:spPr>
            <a:xfrm>
              <a:off x="5127717" y="1435626"/>
              <a:ext cx="152549" cy="100683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5310776" y="1417320"/>
              <a:ext cx="51867" cy="122040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Freeform 6"/>
            <p:cNvSpPr/>
            <p:nvPr/>
          </p:nvSpPr>
          <p:spPr>
            <a:xfrm>
              <a:off x="5319929" y="1548513"/>
              <a:ext cx="198314" cy="207467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5207042" y="1566818"/>
              <a:ext cx="79326" cy="234926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5744017" y="1478340"/>
              <a:ext cx="170855" cy="228824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5905719" y="1542411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6079625" y="1542411"/>
              <a:ext cx="85428" cy="164753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174206" y="1542411"/>
              <a:ext cx="134244" cy="170855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6351164" y="1478340"/>
              <a:ext cx="158651" cy="228824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6525070" y="1542411"/>
              <a:ext cx="143397" cy="167804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6686772" y="1542411"/>
              <a:ext cx="140346" cy="167804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6845424" y="1542411"/>
              <a:ext cx="149498" cy="167804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7022381" y="1542411"/>
              <a:ext cx="134244" cy="164753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8" name="Text Placeholder 18"/>
          <p:cNvSpPr>
            <a:spLocks noGrp="1"/>
          </p:cNvSpPr>
          <p:nvPr>
            <p:ph type="body" idx="10"/>
          </p:nvPr>
        </p:nvSpPr>
        <p:spPr>
          <a:xfrm>
            <a:off x="1463040" y="2286000"/>
            <a:ext cx="9265615" cy="292608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4000" spc="-80">
                <a:solidFill>
                  <a:srgbClr val="404040"/>
                </a:solidFill>
                <a:latin typeface="+mj-lt"/>
              </a:defRPr>
            </a:lvl1pPr>
          </a:lstStyle>
          <a:p>
            <a:r>
              <a:rPr lang="en-US"/>
              <a:t>One statement, centred, in ExtraLight</a:t>
            </a:r>
          </a:p>
        </p:txBody>
      </p:sp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le"/>
          <p:cNvSpPr/>
          <p:nvPr/>
        </p:nvSpPr>
        <p:spPr>
          <a:xfrm>
            <a:off x="265176" y="265176"/>
            <a:ext cx="11658600" cy="6327648"/>
          </a:xfrm>
          <a:prstGeom prst="roundRect">
            <a:avLst>
              <a:gd name="adj" fmla="val 4335"/>
            </a:avLst>
          </a:prstGeom>
          <a:blipFill dpi="0" rotWithShape="1">
            <a:blip r:embed="rId2"/>
            <a:srcRect t="1756" b="1756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3"/>
          <p:cNvSpPr>
            <a:spLocks noGrp="1"/>
          </p:cNvSpPr>
          <p:nvPr>
            <p:ph type="body" idx="10"/>
          </p:nvPr>
        </p:nvSpPr>
        <p:spPr>
          <a:xfrm>
            <a:off x="813815" y="2468880"/>
            <a:ext cx="1005840" cy="457200"/>
          </a:xfrm>
          <a:prstGeom prst="roundRect">
            <a:avLst>
              <a:gd name="adj" fmla="val 50000"/>
            </a:avLst>
          </a:prstGeom>
          <a:ln w="12700">
            <a:solidFill>
              <a:srgbClr val="FFFFFF"/>
            </a:solidFill>
          </a:ln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6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/>
              <a:t>01</a:t>
            </a:r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813815" y="3108960"/>
            <a:ext cx="7315200" cy="18288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00000"/>
              </a:lnSpc>
              <a:buNone/>
              <a:defRPr sz="5400" spc="-108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Section title</a:t>
            </a:r>
          </a:p>
        </p:txBody>
      </p:sp>
      <p:grpSp>
        <p:nvGrpSpPr>
          <p:cNvPr id="18" name="TeraRecon lockup"/>
          <p:cNvGrpSpPr/>
          <p:nvPr/>
        </p:nvGrpSpPr>
        <p:grpSpPr>
          <a:xfrm>
            <a:off x="0" y="0"/>
            <a:ext cx="0" cy="0"/>
            <a:chOff x="0" y="0"/>
            <a:chExt cx="0" cy="0"/>
          </a:xfrm>
        </p:grpSpPr>
        <p:sp>
          <p:nvSpPr>
            <p:cNvPr id="19" name="Freeform 2"/>
            <p:cNvSpPr/>
            <p:nvPr/>
          </p:nvSpPr>
          <p:spPr>
            <a:xfrm>
              <a:off x="1031743" y="811682"/>
              <a:ext cx="154729" cy="95888"/>
            </a:xfrm>
            <a:custGeom>
              <a:avLst/>
              <a:gdLst/>
              <a:ahLst/>
              <a:cxnLst/>
              <a:rect l="l" t="t" r="r" b="b"/>
              <a:pathLst>
                <a:path w="71" h="44">
                  <a:moveTo>
                    <a:pt x="70" y="16"/>
                  </a:move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9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7" y="10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7" y="9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64" y="7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6"/>
                  </a:lnTo>
                  <a:lnTo>
                    <a:pt x="63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2" y="5"/>
                  </a:lnTo>
                  <a:lnTo>
                    <a:pt x="61" y="5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9" y="3"/>
                  </a:lnTo>
                  <a:lnTo>
                    <a:pt x="59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3" y="1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8" y="21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30" y="21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1" y="22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5"/>
                  </a:lnTo>
                  <a:lnTo>
                    <a:pt x="35" y="25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8" y="27"/>
                  </a:lnTo>
                  <a:lnTo>
                    <a:pt x="39" y="27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0" y="28"/>
                  </a:lnTo>
                  <a:lnTo>
                    <a:pt x="40" y="29"/>
                  </a:lnTo>
                  <a:lnTo>
                    <a:pt x="40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30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2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5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49" y="37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39"/>
                  </a:lnTo>
                  <a:lnTo>
                    <a:pt x="51" y="39"/>
                  </a:lnTo>
                  <a:lnTo>
                    <a:pt x="51" y="39"/>
                  </a:lnTo>
                  <a:lnTo>
                    <a:pt x="51" y="40"/>
                  </a:lnTo>
                  <a:lnTo>
                    <a:pt x="51" y="40"/>
                  </a:lnTo>
                  <a:lnTo>
                    <a:pt x="52" y="40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3" y="41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3"/>
                  </a:lnTo>
                  <a:lnTo>
                    <a:pt x="54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5" y="44"/>
                  </a:lnTo>
                  <a:lnTo>
                    <a:pt x="56" y="43"/>
                  </a:lnTo>
                  <a:lnTo>
                    <a:pt x="56" y="43"/>
                  </a:lnTo>
                  <a:lnTo>
                    <a:pt x="57" y="43"/>
                  </a:lnTo>
                  <a:lnTo>
                    <a:pt x="57" y="42"/>
                  </a:lnTo>
                  <a:lnTo>
                    <a:pt x="57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1" y="40"/>
                  </a:lnTo>
                  <a:lnTo>
                    <a:pt x="61" y="39"/>
                  </a:lnTo>
                  <a:lnTo>
                    <a:pt x="61" y="39"/>
                  </a:lnTo>
                  <a:lnTo>
                    <a:pt x="62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3" y="38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4" y="37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5" y="35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7" y="32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1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9" y="30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9" y="28"/>
                  </a:lnTo>
                  <a:lnTo>
                    <a:pt x="69" y="28"/>
                  </a:lnTo>
                  <a:lnTo>
                    <a:pt x="70" y="28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5"/>
                  </a:lnTo>
                  <a:lnTo>
                    <a:pt x="70" y="2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3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20"/>
                  </a:lnTo>
                  <a:lnTo>
                    <a:pt x="71" y="19"/>
                  </a:lnTo>
                  <a:lnTo>
                    <a:pt x="71" y="19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Freeform 3"/>
            <p:cNvSpPr/>
            <p:nvPr/>
          </p:nvSpPr>
          <p:spPr>
            <a:xfrm>
              <a:off x="813815" y="844371"/>
              <a:ext cx="159087" cy="124219"/>
            </a:xfrm>
            <a:custGeom>
              <a:avLst/>
              <a:gdLst/>
              <a:ahLst/>
              <a:cxnLst/>
              <a:rect l="l" t="t" r="r" b="b"/>
              <a:pathLst>
                <a:path w="73" h="57">
                  <a:moveTo>
                    <a:pt x="73" y="8"/>
                  </a:moveTo>
                  <a:lnTo>
                    <a:pt x="73" y="8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2" y="7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6"/>
                  </a:lnTo>
                  <a:lnTo>
                    <a:pt x="71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68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7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4" y="3"/>
                  </a:lnTo>
                  <a:lnTo>
                    <a:pt x="63" y="3"/>
                  </a:lnTo>
                  <a:lnTo>
                    <a:pt x="63" y="2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9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6" y="1"/>
                  </a:lnTo>
                  <a:lnTo>
                    <a:pt x="56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9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4"/>
                  </a:lnTo>
                  <a:lnTo>
                    <a:pt x="26" y="5"/>
                  </a:lnTo>
                  <a:lnTo>
                    <a:pt x="26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4" y="5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9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0" y="30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2" y="52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4" y="53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5" y="56"/>
                  </a:lnTo>
                  <a:lnTo>
                    <a:pt x="25" y="57"/>
                  </a:lnTo>
                  <a:lnTo>
                    <a:pt x="25" y="57"/>
                  </a:lnTo>
                  <a:lnTo>
                    <a:pt x="26" y="57"/>
                  </a:lnTo>
                  <a:lnTo>
                    <a:pt x="26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8" y="57"/>
                  </a:lnTo>
                  <a:lnTo>
                    <a:pt x="28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30" y="57"/>
                  </a:lnTo>
                  <a:lnTo>
                    <a:pt x="30" y="57"/>
                  </a:lnTo>
                  <a:lnTo>
                    <a:pt x="31" y="57"/>
                  </a:lnTo>
                  <a:lnTo>
                    <a:pt x="31" y="57"/>
                  </a:lnTo>
                  <a:lnTo>
                    <a:pt x="32" y="57"/>
                  </a:lnTo>
                  <a:lnTo>
                    <a:pt x="32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3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5" y="57"/>
                  </a:lnTo>
                  <a:lnTo>
                    <a:pt x="35" y="57"/>
                  </a:lnTo>
                  <a:lnTo>
                    <a:pt x="36" y="57"/>
                  </a:lnTo>
                  <a:lnTo>
                    <a:pt x="36" y="57"/>
                  </a:lnTo>
                  <a:lnTo>
                    <a:pt x="37" y="57"/>
                  </a:lnTo>
                  <a:lnTo>
                    <a:pt x="37" y="57"/>
                  </a:lnTo>
                  <a:lnTo>
                    <a:pt x="38" y="57"/>
                  </a:lnTo>
                  <a:lnTo>
                    <a:pt x="38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3" y="56"/>
                  </a:lnTo>
                  <a:lnTo>
                    <a:pt x="43" y="56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7" y="55"/>
                  </a:lnTo>
                  <a:lnTo>
                    <a:pt x="47" y="55"/>
                  </a:lnTo>
                  <a:lnTo>
                    <a:pt x="48" y="55"/>
                  </a:lnTo>
                  <a:lnTo>
                    <a:pt x="48" y="55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1" y="54"/>
                  </a:lnTo>
                  <a:lnTo>
                    <a:pt x="51" y="53"/>
                  </a:lnTo>
                  <a:lnTo>
                    <a:pt x="51" y="53"/>
                  </a:lnTo>
                  <a:lnTo>
                    <a:pt x="51" y="52"/>
                  </a:lnTo>
                  <a:lnTo>
                    <a:pt x="51" y="52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49"/>
                  </a:lnTo>
                  <a:lnTo>
                    <a:pt x="52" y="49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7"/>
                  </a:lnTo>
                  <a:lnTo>
                    <a:pt x="52" y="47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4"/>
                  </a:lnTo>
                  <a:lnTo>
                    <a:pt x="53" y="44"/>
                  </a:lnTo>
                  <a:lnTo>
                    <a:pt x="53" y="43"/>
                  </a:lnTo>
                  <a:lnTo>
                    <a:pt x="53" y="43"/>
                  </a:lnTo>
                  <a:lnTo>
                    <a:pt x="53" y="42"/>
                  </a:lnTo>
                  <a:lnTo>
                    <a:pt x="53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4" y="41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39"/>
                  </a:lnTo>
                  <a:lnTo>
                    <a:pt x="54" y="39"/>
                  </a:lnTo>
                  <a:lnTo>
                    <a:pt x="54" y="38"/>
                  </a:lnTo>
                  <a:lnTo>
                    <a:pt x="55" y="38"/>
                  </a:lnTo>
                  <a:lnTo>
                    <a:pt x="55" y="38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6"/>
                  </a:lnTo>
                  <a:lnTo>
                    <a:pt x="55" y="35"/>
                  </a:lnTo>
                  <a:lnTo>
                    <a:pt x="56" y="35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6" y="33"/>
                  </a:lnTo>
                  <a:lnTo>
                    <a:pt x="56" y="33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7" y="32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1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7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8" y="27"/>
                  </a:lnTo>
                  <a:lnTo>
                    <a:pt x="58" y="27"/>
                  </a:lnTo>
                  <a:lnTo>
                    <a:pt x="59" y="27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6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59" y="25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3"/>
                  </a:lnTo>
                  <a:lnTo>
                    <a:pt x="60" y="22"/>
                  </a:lnTo>
                  <a:lnTo>
                    <a:pt x="61" y="22"/>
                  </a:lnTo>
                  <a:lnTo>
                    <a:pt x="61" y="22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1" y="21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19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3" y="17"/>
                  </a:lnTo>
                  <a:lnTo>
                    <a:pt x="63" y="17"/>
                  </a:lnTo>
                  <a:lnTo>
                    <a:pt x="64" y="17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5"/>
                  </a:lnTo>
                  <a:lnTo>
                    <a:pt x="65" y="15"/>
                  </a:lnTo>
                  <a:lnTo>
                    <a:pt x="65" y="15"/>
                  </a:lnTo>
                  <a:lnTo>
                    <a:pt x="65" y="14"/>
                  </a:lnTo>
                  <a:lnTo>
                    <a:pt x="65" y="14"/>
                  </a:lnTo>
                  <a:lnTo>
                    <a:pt x="66" y="14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69" y="10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0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1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8"/>
                  </a:lnTo>
                  <a:lnTo>
                    <a:pt x="7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Freeform 4"/>
            <p:cNvSpPr/>
            <p:nvPr/>
          </p:nvSpPr>
          <p:spPr>
            <a:xfrm>
              <a:off x="879193" y="781172"/>
              <a:ext cx="108964" cy="71916"/>
            </a:xfrm>
            <a:custGeom>
              <a:avLst/>
              <a:gdLst/>
              <a:ahLst/>
              <a:cxnLst/>
              <a:rect l="l" t="t" r="r" b="b"/>
              <a:pathLst>
                <a:path w="50" h="33">
                  <a:moveTo>
                    <a:pt x="19" y="22"/>
                  </a:move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3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4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5" y="24"/>
                  </a:lnTo>
                  <a:lnTo>
                    <a:pt x="35" y="24"/>
                  </a:lnTo>
                  <a:lnTo>
                    <a:pt x="36" y="24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7" y="25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2" y="27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3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4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6" y="29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7" y="30"/>
                  </a:lnTo>
                  <a:lnTo>
                    <a:pt x="47" y="30"/>
                  </a:lnTo>
                  <a:lnTo>
                    <a:pt x="47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8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3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49" y="32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8" y="30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7" y="28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5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3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1" y="2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5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6" y="23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1009950" y="768096"/>
              <a:ext cx="37048" cy="87171"/>
            </a:xfrm>
            <a:custGeom>
              <a:avLst/>
              <a:gdLst/>
              <a:ahLst/>
              <a:cxnLst/>
              <a:rect l="l" t="t" r="r" b="b"/>
              <a:pathLst>
                <a:path w="17" h="40">
                  <a:moveTo>
                    <a:pt x="16" y="22"/>
                  </a:moveTo>
                  <a:lnTo>
                    <a:pt x="17" y="21"/>
                  </a:lnTo>
                  <a:lnTo>
                    <a:pt x="17" y="21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17" y="19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7" y="16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3"/>
                  </a:lnTo>
                  <a:lnTo>
                    <a:pt x="17" y="13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1"/>
                  </a:lnTo>
                  <a:lnTo>
                    <a:pt x="17" y="11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7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3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5" y="13"/>
                  </a:lnTo>
                  <a:lnTo>
                    <a:pt x="5" y="13"/>
                  </a:lnTo>
                  <a:lnTo>
                    <a:pt x="5" y="14"/>
                  </a:lnTo>
                  <a:lnTo>
                    <a:pt x="4" y="14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3" y="21"/>
                  </a:lnTo>
                  <a:lnTo>
                    <a:pt x="2" y="21"/>
                  </a:lnTo>
                  <a:lnTo>
                    <a:pt x="2" y="22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1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2"/>
                  </a:lnTo>
                  <a:lnTo>
                    <a:pt x="5" y="32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3" y="25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Freeform 6"/>
            <p:cNvSpPr/>
            <p:nvPr/>
          </p:nvSpPr>
          <p:spPr>
            <a:xfrm>
              <a:off x="1016488" y="861805"/>
              <a:ext cx="141653" cy="148191"/>
            </a:xfrm>
            <a:custGeom>
              <a:avLst/>
              <a:gdLst/>
              <a:ahLst/>
              <a:cxnLst/>
              <a:rect l="l" t="t" r="r" b="b"/>
              <a:pathLst>
                <a:path w="65" h="68">
                  <a:moveTo>
                    <a:pt x="16" y="50"/>
                  </a:moveTo>
                  <a:lnTo>
                    <a:pt x="16" y="50"/>
                  </a:lnTo>
                  <a:lnTo>
                    <a:pt x="16" y="50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3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3" y="56"/>
                  </a:lnTo>
                  <a:lnTo>
                    <a:pt x="23" y="56"/>
                  </a:lnTo>
                  <a:lnTo>
                    <a:pt x="23" y="57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8"/>
                  </a:lnTo>
                  <a:lnTo>
                    <a:pt x="25" y="58"/>
                  </a:lnTo>
                  <a:lnTo>
                    <a:pt x="25" y="58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7" y="59"/>
                  </a:lnTo>
                  <a:lnTo>
                    <a:pt x="27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29" y="61"/>
                  </a:lnTo>
                  <a:lnTo>
                    <a:pt x="29" y="61"/>
                  </a:lnTo>
                  <a:lnTo>
                    <a:pt x="30" y="61"/>
                  </a:lnTo>
                  <a:lnTo>
                    <a:pt x="30" y="61"/>
                  </a:lnTo>
                  <a:lnTo>
                    <a:pt x="30" y="62"/>
                  </a:lnTo>
                  <a:lnTo>
                    <a:pt x="31" y="62"/>
                  </a:lnTo>
                  <a:lnTo>
                    <a:pt x="31" y="62"/>
                  </a:lnTo>
                  <a:lnTo>
                    <a:pt x="32" y="62"/>
                  </a:lnTo>
                  <a:lnTo>
                    <a:pt x="32" y="63"/>
                  </a:lnTo>
                  <a:lnTo>
                    <a:pt x="32" y="63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4" y="63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6" y="64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7" y="65"/>
                  </a:lnTo>
                  <a:lnTo>
                    <a:pt x="37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1" y="66"/>
                  </a:lnTo>
                  <a:lnTo>
                    <a:pt x="41" y="66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6" y="67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7" y="68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49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1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3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4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5" y="67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58" y="65"/>
                  </a:lnTo>
                  <a:lnTo>
                    <a:pt x="58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59" y="65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1" y="63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2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1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3" y="60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57"/>
                  </a:lnTo>
                  <a:lnTo>
                    <a:pt x="64" y="57"/>
                  </a:lnTo>
                  <a:lnTo>
                    <a:pt x="65" y="57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6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5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3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2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1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50"/>
                  </a:lnTo>
                  <a:lnTo>
                    <a:pt x="65" y="49"/>
                  </a:lnTo>
                  <a:lnTo>
                    <a:pt x="65" y="49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8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7"/>
                  </a:lnTo>
                  <a:lnTo>
                    <a:pt x="65" y="46"/>
                  </a:lnTo>
                  <a:lnTo>
                    <a:pt x="65" y="46"/>
                  </a:lnTo>
                  <a:lnTo>
                    <a:pt x="65" y="45"/>
                  </a:lnTo>
                  <a:lnTo>
                    <a:pt x="65" y="45"/>
                  </a:lnTo>
                  <a:lnTo>
                    <a:pt x="64" y="45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3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3" y="40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3" y="39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62" y="37"/>
                  </a:lnTo>
                  <a:lnTo>
                    <a:pt x="62" y="37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1" y="36"/>
                  </a:lnTo>
                  <a:lnTo>
                    <a:pt x="61" y="35"/>
                  </a:lnTo>
                  <a:lnTo>
                    <a:pt x="61" y="35"/>
                  </a:lnTo>
                  <a:lnTo>
                    <a:pt x="61" y="34"/>
                  </a:lnTo>
                  <a:lnTo>
                    <a:pt x="61" y="34"/>
                  </a:lnTo>
                  <a:lnTo>
                    <a:pt x="60" y="34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59" y="32"/>
                  </a:lnTo>
                  <a:lnTo>
                    <a:pt x="59" y="31"/>
                  </a:lnTo>
                  <a:lnTo>
                    <a:pt x="59" y="31"/>
                  </a:lnTo>
                  <a:lnTo>
                    <a:pt x="59" y="30"/>
                  </a:lnTo>
                  <a:lnTo>
                    <a:pt x="58" y="30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8" y="29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6" y="27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5"/>
                  </a:lnTo>
                  <a:lnTo>
                    <a:pt x="55" y="24"/>
                  </a:lnTo>
                  <a:lnTo>
                    <a:pt x="54" y="24"/>
                  </a:lnTo>
                  <a:lnTo>
                    <a:pt x="54" y="23"/>
                  </a:lnTo>
                  <a:lnTo>
                    <a:pt x="54" y="23"/>
                  </a:lnTo>
                  <a:lnTo>
                    <a:pt x="53" y="23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8"/>
                  </a:lnTo>
                  <a:lnTo>
                    <a:pt x="49" y="17"/>
                  </a:lnTo>
                  <a:lnTo>
                    <a:pt x="48" y="17"/>
                  </a:lnTo>
                  <a:lnTo>
                    <a:pt x="48" y="17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1" y="11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9" y="9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6" y="7"/>
                  </a:lnTo>
                  <a:lnTo>
                    <a:pt x="35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32" y="4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3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9" y="1"/>
                  </a:lnTo>
                  <a:lnTo>
                    <a:pt x="8" y="1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2" y="27"/>
                  </a:lnTo>
                  <a:lnTo>
                    <a:pt x="2" y="27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9"/>
                  </a:lnTo>
                  <a:lnTo>
                    <a:pt x="3" y="29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0" y="42"/>
                  </a:lnTo>
                  <a:lnTo>
                    <a:pt x="10" y="43"/>
                  </a:lnTo>
                  <a:lnTo>
                    <a:pt x="10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5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3" y="46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14" y="47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935855" y="874881"/>
              <a:ext cx="56661" cy="167804"/>
            </a:xfrm>
            <a:custGeom>
              <a:avLst/>
              <a:gdLst/>
              <a:ahLst/>
              <a:cxnLst/>
              <a:rect l="l" t="t" r="r" b="b"/>
              <a:pathLst>
                <a:path w="26" h="77">
                  <a:moveTo>
                    <a:pt x="5" y="77"/>
                  </a:moveTo>
                  <a:lnTo>
                    <a:pt x="5" y="77"/>
                  </a:lnTo>
                  <a:lnTo>
                    <a:pt x="5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6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7"/>
                  </a:lnTo>
                  <a:lnTo>
                    <a:pt x="7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0" y="75"/>
                  </a:lnTo>
                  <a:lnTo>
                    <a:pt x="10" y="75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11" y="74"/>
                  </a:lnTo>
                  <a:lnTo>
                    <a:pt x="11" y="74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1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3" y="70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18" y="61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19" y="56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21" y="52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7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44"/>
                  </a:lnTo>
                  <a:lnTo>
                    <a:pt x="23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8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24" y="36"/>
                  </a:lnTo>
                  <a:lnTo>
                    <a:pt x="25" y="36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5" y="29"/>
                  </a:lnTo>
                  <a:lnTo>
                    <a:pt x="26" y="29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6" y="23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0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3"/>
                  </a:lnTo>
                  <a:lnTo>
                    <a:pt x="7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1" y="50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54"/>
                  </a:lnTo>
                  <a:lnTo>
                    <a:pt x="1" y="54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9"/>
                  </a:lnTo>
                  <a:lnTo>
                    <a:pt x="0" y="59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67"/>
                  </a:lnTo>
                  <a:lnTo>
                    <a:pt x="1" y="67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69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1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3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" y="74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5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3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4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lnTo>
                    <a:pt x="5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1319408" y="811682"/>
              <a:ext cx="122040" cy="163446"/>
            </a:xfrm>
            <a:custGeom>
              <a:avLst/>
              <a:gdLst/>
              <a:ahLst/>
              <a:cxnLst/>
              <a:rect l="l" t="t" r="r" b="b"/>
              <a:pathLst>
                <a:path w="56" h="75">
                  <a:moveTo>
                    <a:pt x="25" y="75"/>
                  </a:moveTo>
                  <a:lnTo>
                    <a:pt x="25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33" y="8"/>
                  </a:lnTo>
                  <a:lnTo>
                    <a:pt x="33" y="75"/>
                  </a:lnTo>
                  <a:lnTo>
                    <a:pt x="25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1434909" y="857446"/>
              <a:ext cx="102426" cy="119860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1559128" y="857446"/>
              <a:ext cx="61020" cy="117681"/>
            </a:xfrm>
            <a:custGeom>
              <a:avLst/>
              <a:gdLst/>
              <a:ahLst/>
              <a:cxnLst/>
              <a:rect l="l" t="t" r="r" b="b"/>
              <a:pathLst>
                <a:path w="28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9"/>
                  </a:lnTo>
                  <a:lnTo>
                    <a:pt x="8" y="9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3" y="8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626686" y="857446"/>
              <a:ext cx="95888" cy="122040"/>
            </a:xfrm>
            <a:custGeom>
              <a:avLst/>
              <a:gdLst/>
              <a:ahLst/>
              <a:cxnLst/>
              <a:rect l="l" t="t" r="r" b="b"/>
              <a:pathLst>
                <a:path w="44" h="56">
                  <a:moveTo>
                    <a:pt x="17" y="55"/>
                  </a:moveTo>
                  <a:lnTo>
                    <a:pt x="17" y="55"/>
                  </a:lnTo>
                  <a:lnTo>
                    <a:pt x="17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5" y="55"/>
                  </a:lnTo>
                  <a:lnTo>
                    <a:pt x="15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1" y="55"/>
                  </a:lnTo>
                  <a:lnTo>
                    <a:pt x="11" y="55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9" y="54"/>
                  </a:lnTo>
                  <a:lnTo>
                    <a:pt x="8" y="54"/>
                  </a:lnTo>
                  <a:lnTo>
                    <a:pt x="8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6" y="53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5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1"/>
                  </a:lnTo>
                  <a:lnTo>
                    <a:pt x="4" y="50"/>
                  </a:lnTo>
                  <a:lnTo>
                    <a:pt x="3" y="50"/>
                  </a:lnTo>
                  <a:lnTo>
                    <a:pt x="3" y="50"/>
                  </a:lnTo>
                  <a:lnTo>
                    <a:pt x="3" y="49"/>
                  </a:lnTo>
                  <a:lnTo>
                    <a:pt x="3" y="49"/>
                  </a:lnTo>
                  <a:lnTo>
                    <a:pt x="2" y="49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5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2" y="31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0" y="25"/>
                  </a:lnTo>
                  <a:lnTo>
                    <a:pt x="11" y="25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3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5" y="22"/>
                  </a:lnTo>
                  <a:lnTo>
                    <a:pt x="25" y="22"/>
                  </a:lnTo>
                  <a:lnTo>
                    <a:pt x="26" y="22"/>
                  </a:lnTo>
                  <a:lnTo>
                    <a:pt x="36" y="22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7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1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3" y="10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7"/>
                  </a:lnTo>
                  <a:lnTo>
                    <a:pt x="5" y="7"/>
                  </a:lnTo>
                  <a:lnTo>
                    <a:pt x="6" y="7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9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54"/>
                  </a:lnTo>
                  <a:lnTo>
                    <a:pt x="37" y="54"/>
                  </a:lnTo>
                  <a:lnTo>
                    <a:pt x="36" y="44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6"/>
                  </a:lnTo>
                  <a:lnTo>
                    <a:pt x="35" y="46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5" y="47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9"/>
                  </a:lnTo>
                  <a:lnTo>
                    <a:pt x="33" y="49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1" y="51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28" y="53"/>
                  </a:lnTo>
                  <a:lnTo>
                    <a:pt x="28" y="53"/>
                  </a:lnTo>
                  <a:lnTo>
                    <a:pt x="27" y="53"/>
                  </a:lnTo>
                  <a:lnTo>
                    <a:pt x="27" y="54"/>
                  </a:lnTo>
                  <a:lnTo>
                    <a:pt x="27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5" y="54"/>
                  </a:lnTo>
                  <a:lnTo>
                    <a:pt x="25" y="54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7" y="56"/>
                  </a:lnTo>
                  <a:close/>
                  <a:moveTo>
                    <a:pt x="20" y="49"/>
                  </a:move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7" y="48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29" y="47"/>
                  </a:lnTo>
                  <a:lnTo>
                    <a:pt x="29" y="47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5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3"/>
                  </a:lnTo>
                  <a:lnTo>
                    <a:pt x="34" y="43"/>
                  </a:lnTo>
                  <a:lnTo>
                    <a:pt x="34" y="43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1"/>
                  </a:lnTo>
                  <a:lnTo>
                    <a:pt x="35" y="40"/>
                  </a:lnTo>
                  <a:lnTo>
                    <a:pt x="35" y="40"/>
                  </a:lnTo>
                  <a:lnTo>
                    <a:pt x="36" y="40"/>
                  </a:lnTo>
                  <a:lnTo>
                    <a:pt x="36" y="39"/>
                  </a:lnTo>
                  <a:lnTo>
                    <a:pt x="36" y="39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6" y="27"/>
                  </a:lnTo>
                  <a:lnTo>
                    <a:pt x="28" y="28"/>
                  </a:lnTo>
                  <a:lnTo>
                    <a:pt x="27" y="28"/>
                  </a:lnTo>
                  <a:lnTo>
                    <a:pt x="27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1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6" y="29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3" y="30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2" y="31"/>
                  </a:lnTo>
                  <a:lnTo>
                    <a:pt x="11" y="31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0" y="33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1" y="46"/>
                  </a:lnTo>
                  <a:lnTo>
                    <a:pt x="11" y="46"/>
                  </a:lnTo>
                  <a:lnTo>
                    <a:pt x="11" y="47"/>
                  </a:lnTo>
                  <a:lnTo>
                    <a:pt x="11" y="47"/>
                  </a:lnTo>
                  <a:lnTo>
                    <a:pt x="12" y="47"/>
                  </a:lnTo>
                  <a:lnTo>
                    <a:pt x="12" y="47"/>
                  </a:lnTo>
                  <a:lnTo>
                    <a:pt x="12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3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7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9"/>
                  </a:lnTo>
                  <a:lnTo>
                    <a:pt x="20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1753084" y="811682"/>
              <a:ext cx="113322" cy="163446"/>
            </a:xfrm>
            <a:custGeom>
              <a:avLst/>
              <a:gdLst/>
              <a:ahLst/>
              <a:cxnLst/>
              <a:rect l="l" t="t" r="r" b="b"/>
              <a:pathLst>
                <a:path w="52" h="75">
                  <a:moveTo>
                    <a:pt x="0" y="75"/>
                  </a:moveTo>
                  <a:lnTo>
                    <a:pt x="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9" y="2"/>
                  </a:lnTo>
                  <a:lnTo>
                    <a:pt x="39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1" y="2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6" y="5"/>
                  </a:lnTo>
                  <a:lnTo>
                    <a:pt x="46" y="6"/>
                  </a:lnTo>
                  <a:lnTo>
                    <a:pt x="46" y="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7" y="7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50" y="10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1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1" y="12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3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51" y="15"/>
                  </a:lnTo>
                  <a:lnTo>
                    <a:pt x="52" y="15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7"/>
                  </a:lnTo>
                  <a:lnTo>
                    <a:pt x="52" y="17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2" y="26"/>
                  </a:lnTo>
                  <a:lnTo>
                    <a:pt x="51" y="26"/>
                  </a:lnTo>
                  <a:lnTo>
                    <a:pt x="51" y="26"/>
                  </a:lnTo>
                  <a:lnTo>
                    <a:pt x="51" y="27"/>
                  </a:lnTo>
                  <a:lnTo>
                    <a:pt x="51" y="27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8"/>
                  </a:lnTo>
                  <a:lnTo>
                    <a:pt x="51" y="29"/>
                  </a:lnTo>
                  <a:lnTo>
                    <a:pt x="51" y="29"/>
                  </a:lnTo>
                  <a:lnTo>
                    <a:pt x="50" y="29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1"/>
                  </a:lnTo>
                  <a:lnTo>
                    <a:pt x="50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9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5"/>
                  </a:lnTo>
                  <a:lnTo>
                    <a:pt x="47" y="35"/>
                  </a:lnTo>
                  <a:lnTo>
                    <a:pt x="46" y="35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4" y="37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3" y="38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2" y="39"/>
                  </a:lnTo>
                  <a:lnTo>
                    <a:pt x="41" y="39"/>
                  </a:lnTo>
                  <a:lnTo>
                    <a:pt x="41" y="39"/>
                  </a:lnTo>
                  <a:lnTo>
                    <a:pt x="40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52" y="75"/>
                  </a:lnTo>
                  <a:lnTo>
                    <a:pt x="43" y="75"/>
                  </a:lnTo>
                  <a:lnTo>
                    <a:pt x="29" y="42"/>
                  </a:lnTo>
                  <a:lnTo>
                    <a:pt x="8" y="42"/>
                  </a:lnTo>
                  <a:lnTo>
                    <a:pt x="8" y="75"/>
                  </a:lnTo>
                  <a:lnTo>
                    <a:pt x="0" y="75"/>
                  </a:lnTo>
                  <a:close/>
                  <a:moveTo>
                    <a:pt x="8" y="35"/>
                  </a:moveTo>
                  <a:lnTo>
                    <a:pt x="25" y="35"/>
                  </a:lnTo>
                  <a:lnTo>
                    <a:pt x="25" y="35"/>
                  </a:lnTo>
                  <a:lnTo>
                    <a:pt x="26" y="35"/>
                  </a:lnTo>
                  <a:lnTo>
                    <a:pt x="26" y="35"/>
                  </a:lnTo>
                  <a:lnTo>
                    <a:pt x="27" y="35"/>
                  </a:lnTo>
                  <a:lnTo>
                    <a:pt x="27" y="35"/>
                  </a:lnTo>
                  <a:lnTo>
                    <a:pt x="28" y="35"/>
                  </a:lnTo>
                  <a:lnTo>
                    <a:pt x="28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6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39" y="31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2" y="29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7"/>
                  </a:lnTo>
                  <a:lnTo>
                    <a:pt x="43" y="27"/>
                  </a:lnTo>
                  <a:lnTo>
                    <a:pt x="43" y="27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5"/>
                  </a:lnTo>
                  <a:lnTo>
                    <a:pt x="43" y="24"/>
                  </a:lnTo>
                  <a:lnTo>
                    <a:pt x="43" y="24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4" y="21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1" y="12"/>
                  </a:lnTo>
                  <a:lnTo>
                    <a:pt x="40" y="12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40" y="11"/>
                  </a:lnTo>
                  <a:lnTo>
                    <a:pt x="39" y="11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8" y="7"/>
                  </a:lnTo>
                  <a:lnTo>
                    <a:pt x="8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877303" y="857446"/>
              <a:ext cx="102426" cy="119860"/>
            </a:xfrm>
            <a:custGeom>
              <a:avLst/>
              <a:gdLst/>
              <a:ahLst/>
              <a:cxnLst/>
              <a:rect l="l" t="t" r="r" b="b"/>
              <a:pathLst>
                <a:path w="47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9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8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9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3" y="10"/>
                  </a:lnTo>
                  <a:lnTo>
                    <a:pt x="43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5" y="15"/>
                  </a:lnTo>
                  <a:lnTo>
                    <a:pt x="45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47" y="20"/>
                  </a:lnTo>
                  <a:lnTo>
                    <a:pt x="47" y="20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1"/>
                  </a:lnTo>
                  <a:lnTo>
                    <a:pt x="47" y="22"/>
                  </a:lnTo>
                  <a:lnTo>
                    <a:pt x="47" y="22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24"/>
                  </a:lnTo>
                  <a:lnTo>
                    <a:pt x="47" y="24"/>
                  </a:lnTo>
                  <a:lnTo>
                    <a:pt x="47" y="25"/>
                  </a:lnTo>
                  <a:lnTo>
                    <a:pt x="47" y="25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9" y="38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1"/>
                  </a:lnTo>
                  <a:lnTo>
                    <a:pt x="11" y="41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8" y="24"/>
                  </a:moveTo>
                  <a:lnTo>
                    <a:pt x="39" y="24"/>
                  </a:lnTo>
                  <a:lnTo>
                    <a:pt x="39" y="23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9" y="18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1992805" y="857446"/>
              <a:ext cx="100247" cy="119860"/>
            </a:xfrm>
            <a:custGeom>
              <a:avLst/>
              <a:gdLst/>
              <a:ahLst/>
              <a:cxnLst/>
              <a:rect l="l" t="t" r="r" b="b"/>
              <a:pathLst>
                <a:path w="46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1" y="25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1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3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1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3"/>
                  </a:lnTo>
                  <a:lnTo>
                    <a:pt x="45" y="14"/>
                  </a:lnTo>
                  <a:lnTo>
                    <a:pt x="46" y="14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5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7"/>
                  </a:lnTo>
                  <a:lnTo>
                    <a:pt x="46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7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1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9"/>
                  </a:lnTo>
                  <a:lnTo>
                    <a:pt x="29" y="49"/>
                  </a:lnTo>
                  <a:lnTo>
                    <a:pt x="30" y="49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6"/>
                  </a:lnTo>
                  <a:lnTo>
                    <a:pt x="35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6" y="45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7" y="44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6" y="41"/>
                  </a:lnTo>
                  <a:lnTo>
                    <a:pt x="45" y="42"/>
                  </a:lnTo>
                  <a:lnTo>
                    <a:pt x="45" y="42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4" y="44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3" y="46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8" y="51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2106127" y="857446"/>
              <a:ext cx="106785" cy="119860"/>
            </a:xfrm>
            <a:custGeom>
              <a:avLst/>
              <a:gdLst/>
              <a:ahLst/>
              <a:cxnLst/>
              <a:rect l="l" t="t" r="r" b="b"/>
              <a:pathLst>
                <a:path w="49" h="55">
                  <a:moveTo>
                    <a:pt x="25" y="55"/>
                  </a:moveTo>
                  <a:lnTo>
                    <a:pt x="24" y="55"/>
                  </a:lnTo>
                  <a:lnTo>
                    <a:pt x="24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20" y="55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7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4" y="54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9" y="51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6" y="48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6"/>
                  </a:lnTo>
                  <a:lnTo>
                    <a:pt x="5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3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1" y="33"/>
                  </a:lnTo>
                  <a:lnTo>
                    <a:pt x="1" y="33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9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8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0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2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3" y="7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6" y="12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7" y="14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5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6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8" y="21"/>
                  </a:lnTo>
                  <a:lnTo>
                    <a:pt x="48" y="21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7"/>
                  </a:lnTo>
                  <a:lnTo>
                    <a:pt x="49" y="27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9"/>
                  </a:lnTo>
                  <a:lnTo>
                    <a:pt x="49" y="29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49" y="31"/>
                  </a:lnTo>
                  <a:lnTo>
                    <a:pt x="49" y="31"/>
                  </a:lnTo>
                  <a:lnTo>
                    <a:pt x="49" y="32"/>
                  </a:lnTo>
                  <a:lnTo>
                    <a:pt x="48" y="3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5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7" y="40"/>
                  </a:lnTo>
                  <a:lnTo>
                    <a:pt x="47" y="40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41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3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4"/>
                  </a:lnTo>
                  <a:lnTo>
                    <a:pt x="45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4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43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1" y="49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39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7" y="52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35" y="53"/>
                  </a:lnTo>
                  <a:lnTo>
                    <a:pt x="35" y="54"/>
                  </a:lnTo>
                  <a:lnTo>
                    <a:pt x="35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2" y="55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8" y="55"/>
                  </a:lnTo>
                  <a:lnTo>
                    <a:pt x="28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6" y="55"/>
                  </a:lnTo>
                  <a:lnTo>
                    <a:pt x="25" y="55"/>
                  </a:lnTo>
                  <a:lnTo>
                    <a:pt x="25" y="55"/>
                  </a:lnTo>
                  <a:close/>
                  <a:moveTo>
                    <a:pt x="25" y="49"/>
                  </a:moveTo>
                  <a:lnTo>
                    <a:pt x="25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6" y="49"/>
                  </a:lnTo>
                  <a:lnTo>
                    <a:pt x="27" y="49"/>
                  </a:lnTo>
                  <a:lnTo>
                    <a:pt x="27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8" y="49"/>
                  </a:lnTo>
                  <a:lnTo>
                    <a:pt x="29" y="48"/>
                  </a:lnTo>
                  <a:lnTo>
                    <a:pt x="29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1" y="48"/>
                  </a:lnTo>
                  <a:lnTo>
                    <a:pt x="31" y="48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5"/>
                  </a:lnTo>
                  <a:lnTo>
                    <a:pt x="35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6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7" y="42"/>
                  </a:lnTo>
                  <a:lnTo>
                    <a:pt x="37" y="42"/>
                  </a:lnTo>
                  <a:lnTo>
                    <a:pt x="38" y="42"/>
                  </a:lnTo>
                  <a:lnTo>
                    <a:pt x="38" y="41"/>
                  </a:lnTo>
                  <a:lnTo>
                    <a:pt x="38" y="41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9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39" y="37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3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40" y="31"/>
                  </a:lnTo>
                  <a:lnTo>
                    <a:pt x="40" y="30"/>
                  </a:lnTo>
                  <a:lnTo>
                    <a:pt x="41" y="30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9"/>
                  </a:lnTo>
                  <a:lnTo>
                    <a:pt x="41" y="28"/>
                  </a:lnTo>
                  <a:lnTo>
                    <a:pt x="41" y="28"/>
                  </a:lnTo>
                  <a:lnTo>
                    <a:pt x="41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9" y="16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1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34" y="10"/>
                  </a:lnTo>
                  <a:lnTo>
                    <a:pt x="34" y="9"/>
                  </a:lnTo>
                  <a:lnTo>
                    <a:pt x="34" y="9"/>
                  </a:lnTo>
                  <a:lnTo>
                    <a:pt x="33" y="9"/>
                  </a:lnTo>
                  <a:lnTo>
                    <a:pt x="33" y="9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7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9" y="23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9" y="25"/>
                  </a:lnTo>
                  <a:lnTo>
                    <a:pt x="9" y="26"/>
                  </a:lnTo>
                  <a:lnTo>
                    <a:pt x="8" y="2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9" y="33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9" y="35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9" y="36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7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3" y="44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7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7" y="47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Freeform 16"/>
            <p:cNvSpPr/>
            <p:nvPr/>
          </p:nvSpPr>
          <p:spPr>
            <a:xfrm>
              <a:off x="2232525" y="857446"/>
              <a:ext cx="95888" cy="117681"/>
            </a:xfrm>
            <a:custGeom>
              <a:avLst/>
              <a:gdLst/>
              <a:ahLst/>
              <a:cxnLst/>
              <a:rect l="l" t="t" r="r" b="b"/>
              <a:pathLst>
                <a:path w="44" h="54">
                  <a:moveTo>
                    <a:pt x="0" y="54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8" y="9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7"/>
                  </a:lnTo>
                  <a:lnTo>
                    <a:pt x="9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8" y="1"/>
                  </a:lnTo>
                  <a:lnTo>
                    <a:pt x="18" y="1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9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3" y="1"/>
                  </a:lnTo>
                  <a:lnTo>
                    <a:pt x="33" y="1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5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6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0" y="7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8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2" y="11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2"/>
                  </a:lnTo>
                  <a:lnTo>
                    <a:pt x="43" y="13"/>
                  </a:lnTo>
                  <a:lnTo>
                    <a:pt x="43" y="13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43" y="15"/>
                  </a:lnTo>
                  <a:lnTo>
                    <a:pt x="43" y="15"/>
                  </a:lnTo>
                  <a:lnTo>
                    <a:pt x="43" y="16"/>
                  </a:lnTo>
                  <a:lnTo>
                    <a:pt x="43" y="16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54"/>
                  </a:lnTo>
                  <a:lnTo>
                    <a:pt x="36" y="54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5" y="19"/>
                  </a:lnTo>
                  <a:lnTo>
                    <a:pt x="35" y="18"/>
                  </a:lnTo>
                  <a:lnTo>
                    <a:pt x="35" y="18"/>
                  </a:lnTo>
                  <a:lnTo>
                    <a:pt x="35" y="17"/>
                  </a:lnTo>
                  <a:lnTo>
                    <a:pt x="35" y="17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5" y="15"/>
                  </a:lnTo>
                  <a:lnTo>
                    <a:pt x="35" y="15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3" y="12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1" y="1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rtlCol="0"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-blee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idx="10"/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9E9E4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200">
                <a:solidFill>
                  <a:srgbClr val="8A8A86"/>
                </a:solidFill>
              </a:defRPr>
            </a:lvl1pPr>
          </a:lstStyle>
          <a:p>
            <a:r>
              <a:rPr lang="en-US"/>
              <a:t>Picture</a:t>
            </a:r>
          </a:p>
        </p:txBody>
      </p:sp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539496" y="4617720"/>
            <a:ext cx="6949440" cy="1463040"/>
          </a:xfrm>
          <a:prstGeom prst="roundRect">
            <a:avLst>
              <a:gd name="adj" fmla="val 13749"/>
            </a:avLst>
          </a:prstGeom>
          <a:solidFill>
            <a:srgbClr val="221ECD">
              <a:alpha val="85000"/>
            </a:srgbClr>
          </a:solidFill>
        </p:spPr>
        <p:txBody>
          <a:bodyPr lIns="320040" tIns="320040" rIns="320040" bIns="320040" anchor="ctr">
            <a:normAutofit/>
          </a:bodyPr>
          <a:lstStyle>
            <a:lvl1pPr marL="0" indent="0">
              <a:lnSpc>
                <a:spcPct val="100000"/>
              </a:lnSpc>
              <a:buNone/>
              <a:defRPr sz="3600" spc="-72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Title over the picture</a:t>
            </a:r>
          </a:p>
        </p:txBody>
      </p:sp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265176" y="237744"/>
            <a:ext cx="11658600" cy="877824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3" name="Picture Placeholder 3"/>
          <p:cNvSpPr>
            <a:spLocks noGrp="1"/>
          </p:cNvSpPr>
          <p:nvPr>
            <p:ph type="pic" idx="10"/>
          </p:nvPr>
        </p:nvSpPr>
        <p:spPr>
          <a:xfrm>
            <a:off x="265176" y="1362456"/>
            <a:ext cx="5760720" cy="4361688"/>
          </a:xfrm>
          <a:prstGeom prst="roundRect">
            <a:avLst>
              <a:gd name="adj" fmla="val 4612"/>
            </a:avLst>
          </a:prstGeom>
          <a:solidFill>
            <a:srgbClr val="E9E9E4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200">
                <a:solidFill>
                  <a:srgbClr val="8A8A86"/>
                </a:solidFill>
              </a:defRPr>
            </a:lvl1pPr>
          </a:lstStyle>
          <a:p>
            <a:r>
              <a:rPr lang="en-US"/>
              <a:t>Picture</a:t>
            </a:r>
          </a:p>
        </p:txBody>
      </p:sp>
      <p:sp>
        <p:nvSpPr>
          <p:cNvPr id="4" name="Text Placeholder 4"/>
          <p:cNvSpPr>
            <a:spLocks noGrp="1"/>
          </p:cNvSpPr>
          <p:nvPr>
            <p:ph type="body" idx="11"/>
          </p:nvPr>
        </p:nvSpPr>
        <p:spPr>
          <a:xfrm>
            <a:off x="265176" y="5861304"/>
            <a:ext cx="5760720" cy="73152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3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Caption</a:t>
            </a:r>
          </a:p>
        </p:txBody>
      </p:sp>
      <p:sp>
        <p:nvSpPr>
          <p:cNvPr id="5" name="Picture Placeholder 5"/>
          <p:cNvSpPr>
            <a:spLocks noGrp="1"/>
          </p:cNvSpPr>
          <p:nvPr>
            <p:ph type="pic" idx="12"/>
          </p:nvPr>
        </p:nvSpPr>
        <p:spPr>
          <a:xfrm>
            <a:off x="6163056" y="1362456"/>
            <a:ext cx="5760720" cy="4361688"/>
          </a:xfrm>
          <a:prstGeom prst="roundRect">
            <a:avLst>
              <a:gd name="adj" fmla="val 4612"/>
            </a:avLst>
          </a:prstGeom>
          <a:solidFill>
            <a:srgbClr val="E9E9E4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200">
                <a:solidFill>
                  <a:srgbClr val="8A8A86"/>
                </a:solidFill>
              </a:defRPr>
            </a:lvl1pPr>
          </a:lstStyle>
          <a:p>
            <a:r>
              <a:rPr lang="en-US"/>
              <a:t>Picture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3"/>
          </p:nvPr>
        </p:nvSpPr>
        <p:spPr>
          <a:xfrm>
            <a:off x="6163056" y="5861304"/>
            <a:ext cx="5760720" cy="73152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3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Caption</a:t>
            </a:r>
          </a:p>
        </p:txBody>
      </p:sp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Evid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265176" y="320040"/>
            <a:ext cx="4206240" cy="178308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3" name="Text Placeholder 3"/>
          <p:cNvSpPr>
            <a:spLocks noGrp="1"/>
          </p:cNvSpPr>
          <p:nvPr>
            <p:ph type="body" idx="10"/>
          </p:nvPr>
        </p:nvSpPr>
        <p:spPr>
          <a:xfrm>
            <a:off x="265176" y="2139696"/>
            <a:ext cx="4206240" cy="27432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200">
                <a:solidFill>
                  <a:srgbClr val="8A8A86"/>
                </a:solidFill>
                <a:latin typeface="+mn-lt"/>
              </a:defRPr>
            </a:lvl1pPr>
          </a:lstStyle>
          <a:p>
            <a:r>
              <a:rPr lang="en-US"/>
              <a:t>Eyebrow</a:t>
            </a:r>
          </a:p>
        </p:txBody>
      </p:sp>
      <p:sp>
        <p:nvSpPr>
          <p:cNvPr id="4" name="Text Placeholder 4"/>
          <p:cNvSpPr>
            <a:spLocks noGrp="1"/>
          </p:cNvSpPr>
          <p:nvPr>
            <p:ph type="body" idx="11"/>
          </p:nvPr>
        </p:nvSpPr>
        <p:spPr>
          <a:xfrm>
            <a:off x="265176" y="2551176"/>
            <a:ext cx="4206240" cy="4041648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6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Body copy, Charcoal Regular</a:t>
            </a:r>
          </a:p>
        </p:txBody>
      </p:sp>
      <p:sp>
        <p:nvSpPr>
          <p:cNvPr id="6" name="Tile"/>
          <p:cNvSpPr/>
          <p:nvPr/>
        </p:nvSpPr>
        <p:spPr>
          <a:xfrm>
            <a:off x="4882896" y="265176"/>
            <a:ext cx="7040879" cy="6327648"/>
          </a:xfrm>
          <a:prstGeom prst="roundRect">
            <a:avLst>
              <a:gd name="adj" fmla="val 3179"/>
            </a:avLst>
          </a:prstGeom>
          <a:solidFill>
            <a:srgbClr val="F5F5F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 Placeholder 5"/>
          <p:cNvSpPr>
            <a:spLocks noGrp="1"/>
          </p:cNvSpPr>
          <p:nvPr>
            <p:ph idx="12"/>
          </p:nvPr>
        </p:nvSpPr>
        <p:spPr>
          <a:xfrm>
            <a:off x="5202936" y="585216"/>
            <a:ext cx="6400799" cy="5687568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6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Chart, table or picture</a:t>
            </a:r>
          </a:p>
        </p:txBody>
      </p:sp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265176" y="237744"/>
            <a:ext cx="11658600" cy="877824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12" name="Tile"/>
          <p:cNvSpPr/>
          <p:nvPr/>
        </p:nvSpPr>
        <p:spPr>
          <a:xfrm>
            <a:off x="265176" y="1362456"/>
            <a:ext cx="3794759" cy="1554480"/>
          </a:xfrm>
          <a:prstGeom prst="roundRect">
            <a:avLst>
              <a:gd name="adj" fmla="val 12941"/>
            </a:avLst>
          </a:prstGeom>
          <a:blipFill dpi="0" rotWithShape="1">
            <a:blip r:embed="rId2"/>
            <a:srcRect t="38148" r="67451" b="38148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ile"/>
          <p:cNvSpPr/>
          <p:nvPr/>
        </p:nvSpPr>
        <p:spPr>
          <a:xfrm>
            <a:off x="4197096" y="1362456"/>
            <a:ext cx="3794759" cy="1554480"/>
          </a:xfrm>
          <a:prstGeom prst="roundRect">
            <a:avLst>
              <a:gd name="adj" fmla="val 12941"/>
            </a:avLst>
          </a:prstGeom>
          <a:blipFill dpi="0" rotWithShape="1">
            <a:blip r:embed="rId2"/>
            <a:srcRect l="33725" t="38148" r="33725" b="38148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ile"/>
          <p:cNvSpPr/>
          <p:nvPr/>
        </p:nvSpPr>
        <p:spPr>
          <a:xfrm>
            <a:off x="8129015" y="1362456"/>
            <a:ext cx="3794759" cy="1554480"/>
          </a:xfrm>
          <a:prstGeom prst="roundRect">
            <a:avLst>
              <a:gd name="adj" fmla="val 12941"/>
            </a:avLst>
          </a:prstGeom>
          <a:blipFill dpi="0" rotWithShape="1">
            <a:blip r:embed="rId2"/>
            <a:srcRect l="67451" t="38148" b="38148"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3"/>
          <p:cNvSpPr>
            <a:spLocks noGrp="1"/>
          </p:cNvSpPr>
          <p:nvPr>
            <p:ph type="body" idx="10"/>
          </p:nvPr>
        </p:nvSpPr>
        <p:spPr>
          <a:xfrm>
            <a:off x="539496" y="1591056"/>
            <a:ext cx="1097280" cy="411480"/>
          </a:xfrm>
          <a:prstGeom prst="roundRect">
            <a:avLst>
              <a:gd name="adj" fmla="val 50000"/>
            </a:avLst>
          </a:prstGeom>
          <a:ln w="12700">
            <a:solidFill>
              <a:srgbClr val="FFFFFF"/>
            </a:solidFill>
          </a:ln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/>
              <a:t>01</a:t>
            </a:r>
          </a:p>
        </p:txBody>
      </p:sp>
      <p:sp>
        <p:nvSpPr>
          <p:cNvPr id="15" name="Tile"/>
          <p:cNvSpPr/>
          <p:nvPr/>
        </p:nvSpPr>
        <p:spPr>
          <a:xfrm>
            <a:off x="265176" y="3054096"/>
            <a:ext cx="3794759" cy="3538727"/>
          </a:xfrm>
          <a:prstGeom prst="roundRect">
            <a:avLst>
              <a:gd name="adj" fmla="val 5684"/>
            </a:avLst>
          </a:prstGeom>
          <a:solidFill>
            <a:srgbClr val="F5F5F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4"/>
          <p:cNvSpPr>
            <a:spLocks noGrp="1"/>
          </p:cNvSpPr>
          <p:nvPr>
            <p:ph type="body" idx="11"/>
          </p:nvPr>
        </p:nvSpPr>
        <p:spPr>
          <a:xfrm>
            <a:off x="539496" y="3328415"/>
            <a:ext cx="3246119" cy="82296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00000"/>
              </a:lnSpc>
              <a:buNone/>
              <a:defRPr sz="2200" spc="-44">
                <a:solidFill>
                  <a:srgbClr val="404040"/>
                </a:solidFill>
                <a:latin typeface="+mj-lt"/>
              </a:defRPr>
            </a:lvl1pPr>
          </a:lstStyle>
          <a:p>
            <a:r>
              <a:rPr lang="en-US"/>
              <a:t>Column heading</a:t>
            </a:r>
          </a:p>
        </p:txBody>
      </p:sp>
      <p:sp>
        <p:nvSpPr>
          <p:cNvPr id="5" name="Text Placeholder 5"/>
          <p:cNvSpPr>
            <a:spLocks noGrp="1"/>
          </p:cNvSpPr>
          <p:nvPr>
            <p:ph type="body" idx="12"/>
          </p:nvPr>
        </p:nvSpPr>
        <p:spPr>
          <a:xfrm>
            <a:off x="539496" y="4197096"/>
            <a:ext cx="3246119" cy="2121407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4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Supporting text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3"/>
          </p:nvPr>
        </p:nvSpPr>
        <p:spPr>
          <a:xfrm>
            <a:off x="4471416" y="1591056"/>
            <a:ext cx="1097280" cy="411480"/>
          </a:xfrm>
          <a:prstGeom prst="roundRect">
            <a:avLst>
              <a:gd name="adj" fmla="val 50000"/>
            </a:avLst>
          </a:prstGeom>
          <a:ln w="12700">
            <a:solidFill>
              <a:srgbClr val="FFFFFF"/>
            </a:solidFill>
          </a:ln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/>
              <a:t>02</a:t>
            </a:r>
          </a:p>
        </p:txBody>
      </p:sp>
      <p:sp>
        <p:nvSpPr>
          <p:cNvPr id="16" name="Tile"/>
          <p:cNvSpPr/>
          <p:nvPr/>
        </p:nvSpPr>
        <p:spPr>
          <a:xfrm>
            <a:off x="4197096" y="3054096"/>
            <a:ext cx="3794759" cy="3538727"/>
          </a:xfrm>
          <a:prstGeom prst="roundRect">
            <a:avLst>
              <a:gd name="adj" fmla="val 5684"/>
            </a:avLst>
          </a:prstGeom>
          <a:solidFill>
            <a:srgbClr val="F5F5F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 Placeholder 7"/>
          <p:cNvSpPr>
            <a:spLocks noGrp="1"/>
          </p:cNvSpPr>
          <p:nvPr>
            <p:ph type="body" idx="14"/>
          </p:nvPr>
        </p:nvSpPr>
        <p:spPr>
          <a:xfrm>
            <a:off x="4471416" y="3328415"/>
            <a:ext cx="3246119" cy="82296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00000"/>
              </a:lnSpc>
              <a:buNone/>
              <a:defRPr sz="2200" spc="-44">
                <a:solidFill>
                  <a:srgbClr val="404040"/>
                </a:solidFill>
                <a:latin typeface="+mj-lt"/>
              </a:defRPr>
            </a:lvl1pPr>
          </a:lstStyle>
          <a:p>
            <a:r>
              <a:rPr lang="en-US"/>
              <a:t>Column heading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idx="15"/>
          </p:nvPr>
        </p:nvSpPr>
        <p:spPr>
          <a:xfrm>
            <a:off x="4471416" y="4197096"/>
            <a:ext cx="3246119" cy="2121407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4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Supporting text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idx="16"/>
          </p:nvPr>
        </p:nvSpPr>
        <p:spPr>
          <a:xfrm>
            <a:off x="8403336" y="1591056"/>
            <a:ext cx="1097280" cy="411480"/>
          </a:xfrm>
          <a:prstGeom prst="roundRect">
            <a:avLst>
              <a:gd name="adj" fmla="val 50000"/>
            </a:avLst>
          </a:prstGeom>
          <a:ln w="12700">
            <a:solidFill>
              <a:srgbClr val="FFFFFF"/>
            </a:solidFill>
          </a:ln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ct val="120000"/>
              </a:lnSpc>
              <a:buNone/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/>
              <a:t>03</a:t>
            </a:r>
          </a:p>
        </p:txBody>
      </p:sp>
      <p:sp>
        <p:nvSpPr>
          <p:cNvPr id="17" name="Tile"/>
          <p:cNvSpPr/>
          <p:nvPr/>
        </p:nvSpPr>
        <p:spPr>
          <a:xfrm>
            <a:off x="8129015" y="3054096"/>
            <a:ext cx="3794759" cy="3538727"/>
          </a:xfrm>
          <a:prstGeom prst="roundRect">
            <a:avLst>
              <a:gd name="adj" fmla="val 5684"/>
            </a:avLst>
          </a:prstGeom>
          <a:solidFill>
            <a:srgbClr val="F5F5F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 Placeholder 10"/>
          <p:cNvSpPr>
            <a:spLocks noGrp="1"/>
          </p:cNvSpPr>
          <p:nvPr>
            <p:ph type="body" idx="17"/>
          </p:nvPr>
        </p:nvSpPr>
        <p:spPr>
          <a:xfrm>
            <a:off x="8403336" y="3328415"/>
            <a:ext cx="3246119" cy="82296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00000"/>
              </a:lnSpc>
              <a:buNone/>
              <a:defRPr sz="2200" spc="-44">
                <a:solidFill>
                  <a:srgbClr val="404040"/>
                </a:solidFill>
                <a:latin typeface="+mj-lt"/>
              </a:defRPr>
            </a:lvl1pPr>
          </a:lstStyle>
          <a:p>
            <a:r>
              <a:rPr lang="en-US"/>
              <a:t>Column heading</a:t>
            </a:r>
          </a:p>
        </p:txBody>
      </p:sp>
      <p:sp>
        <p:nvSpPr>
          <p:cNvPr id="11" name="Text Placeholder 11"/>
          <p:cNvSpPr>
            <a:spLocks noGrp="1"/>
          </p:cNvSpPr>
          <p:nvPr>
            <p:ph type="body" idx="18"/>
          </p:nvPr>
        </p:nvSpPr>
        <p:spPr>
          <a:xfrm>
            <a:off x="8403336" y="4197096"/>
            <a:ext cx="3246119" cy="2121407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20000"/>
              </a:lnSpc>
              <a:buNone/>
              <a:defRPr sz="14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/>
              <a:t>Supporting text</a:t>
            </a:r>
          </a:p>
        </p:txBody>
      </p:sp>
    </p:spTree>
    <p:extLst>
      <p:ext uri="{BB962C8B-B14F-4D97-AF65-F5344CB8AC3E}">
        <p14:creationId xmlns:p14="http://schemas.microsoft.com/office/powerpoint/2010/main" val="2777024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F11B90-D05A-CE98-86BA-5200EEACC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0" y="250110"/>
            <a:ext cx="11658600" cy="592101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DBFD61-0394-2444-B3E8-0585678082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6701" y="1159645"/>
            <a:ext cx="11658599" cy="47197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F4F38B-8FC2-63D5-F1B0-6689609F44F5}"/>
              </a:ext>
            </a:extLst>
          </p:cNvPr>
          <p:cNvSpPr txBox="1"/>
          <p:nvPr userDrawn="1"/>
        </p:nvSpPr>
        <p:spPr>
          <a:xfrm>
            <a:off x="265827" y="6659630"/>
            <a:ext cx="2116336" cy="10772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700" b="0" i="0" kern="1200">
                <a:solidFill>
                  <a:schemeClr val="bg1">
                    <a:lumMod val="75000"/>
                  </a:schemeClr>
                </a:solidFill>
                <a:latin typeface="+mn-lt" pitchFamily="2" charset="77"/>
                <a:ea typeface="+mn-ea"/>
                <a:cs typeface="+mn-cs"/>
              </a:rPr>
              <a:t>©2026 </a:t>
            </a:r>
            <a:r>
              <a:rPr lang="en-US" sz="700" b="0" i="0" kern="1200" err="1">
                <a:solidFill>
                  <a:schemeClr val="bg1">
                    <a:lumMod val="75000"/>
                  </a:schemeClr>
                </a:solidFill>
                <a:latin typeface="+mn-lt" pitchFamily="2" charset="77"/>
                <a:ea typeface="+mn-ea"/>
                <a:cs typeface="+mn-cs"/>
              </a:rPr>
              <a:t>TeraRecon</a:t>
            </a:r>
            <a:r>
              <a:rPr lang="en-US" sz="700" b="0" i="0" kern="1200">
                <a:solidFill>
                  <a:schemeClr val="bg1">
                    <a:lumMod val="75000"/>
                  </a:schemeClr>
                </a:solidFill>
                <a:latin typeface="+mn-lt" pitchFamily="2" charset="77"/>
                <a:ea typeface="+mn-ea"/>
                <a:cs typeface="+mn-cs"/>
              </a:rPr>
              <a:t>. Confidential and Proprietary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7B5F4F-9E81-552F-6088-F0A3B830EB27}"/>
              </a:ext>
            </a:extLst>
          </p:cNvPr>
          <p:cNvSpPr txBox="1"/>
          <p:nvPr userDrawn="1"/>
        </p:nvSpPr>
        <p:spPr>
          <a:xfrm>
            <a:off x="11352927" y="6659630"/>
            <a:ext cx="572374" cy="10772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00000"/>
              </a:lnSpc>
            </a:pPr>
            <a:fld id="{BE94978A-4518-404B-97A3-6566D5666825}" type="slidenum">
              <a:rPr lang="en-US" sz="7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rPr>
              <a:pPr algn="r">
                <a:lnSpc>
                  <a:spcPct val="100000"/>
                </a:lnSpc>
              </a:pPr>
              <a:t>‹#›</a:t>
            </a:fld>
            <a:endParaRPr lang="en-US" sz="700" kern="1200">
              <a:solidFill>
                <a:schemeClr val="tx1">
                  <a:tint val="82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6320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838" r:id="rId12"/>
    <p:sldLayoutId id="2147483839" r:id="rId13"/>
    <p:sldLayoutId id="2147483840" r:id="rId14"/>
    <p:sldLayoutId id="2147483841" r:id="rId15"/>
    <p:sldLayoutId id="2147483842" r:id="rId16"/>
    <p:sldLayoutId id="2147483843" r:id="rId17"/>
    <p:sldLayoutId id="2147483844" r:id="rId18"/>
    <p:sldLayoutId id="2147483845" r:id="rId19"/>
    <p:sldLayoutId id="2147483846" r:id="rId20"/>
    <p:sldLayoutId id="2147483847" r:id="rId21"/>
    <p:sldLayoutId id="2147483848" r:id="rId22"/>
    <p:sldLayoutId id="2147483849" r:id="rId23"/>
    <p:sldLayoutId id="2147483850" r:id="rId24"/>
    <p:sldLayoutId id="2147483851" r:id="rId25"/>
    <p:sldLayoutId id="2147483852" r:id="rId26"/>
    <p:sldLayoutId id="2147483853" r:id="rId27"/>
    <p:sldLayoutId id="2147483854" r:id="rId28"/>
    <p:sldLayoutId id="2147483855" r:id="rId29"/>
    <p:sldLayoutId id="2147483856" r:id="rId30"/>
    <p:sldLayoutId id="2147483857" r:id="rId31"/>
    <p:sldLayoutId id="2147483858" r:id="rId32"/>
    <p:sldLayoutId id="2147483859" r:id="rId33"/>
    <p:sldLayoutId id="2147483860" r:id="rId34"/>
    <p:sldLayoutId id="2147483861" r:id="rId35"/>
    <p:sldLayoutId id="2147483862" r:id="rId36"/>
    <p:sldLayoutId id="2147483863" r:id="rId37"/>
    <p:sldLayoutId id="2147483864" r:id="rId38"/>
    <p:sldLayoutId id="2147483865" r:id="rId39"/>
    <p:sldLayoutId id="2147483866" r:id="rId40"/>
    <p:sldLayoutId id="2147483867" r:id="rId41"/>
    <p:sldLayoutId id="2147483868" r:id="rId42"/>
    <p:sldLayoutId id="2147483871" r:id="rId43"/>
    <p:sldLayoutId id="2147483872" r:id="rId44"/>
    <p:sldLayoutId id="2147483873" r:id="rId45"/>
    <p:sldLayoutId id="2147483874" r:id="rId46"/>
    <p:sldLayoutId id="2147483875" r:id="rId47"/>
    <p:sldLayoutId id="2147483876" r:id="rId48"/>
    <p:sldLayoutId id="2147483877" r:id="rId49"/>
    <p:sldLayoutId id="2147483878" r:id="rId50"/>
    <p:sldLayoutId id="2147483879" r:id="rId51"/>
    <p:sldLayoutId id="2147483880" r:id="rId52"/>
    <p:sldLayoutId id="2147483881" r:id="rId53"/>
    <p:sldLayoutId id="2147483882" r:id="rId54"/>
    <p:sldLayoutId id="2147483883" r:id="rId55"/>
    <p:sldLayoutId id="2147483884" r:id="rId56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spc="-80">
          <a:solidFill>
            <a:schemeClr val="tx1"/>
          </a:solidFill>
          <a:latin typeface="+mj-lt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168">
          <p15:clr>
            <a:srgbClr val="F26B43"/>
          </p15:clr>
        </p15:guide>
        <p15:guide id="4" pos="7512">
          <p15:clr>
            <a:srgbClr val="F26B43"/>
          </p15:clr>
        </p15:guide>
        <p15:guide id="5" orient="horz" pos="168">
          <p15:clr>
            <a:srgbClr val="F26B43"/>
          </p15:clr>
        </p15:guide>
        <p15:guide id="6" orient="horz" pos="4152">
          <p15:clr>
            <a:srgbClr val="F26B43"/>
          </p15:clr>
        </p15:guide>
        <p15:guide id="7" pos="336">
          <p15:clr>
            <a:srgbClr val="F26B43"/>
          </p15:clr>
        </p15:guide>
        <p15:guide id="8" orient="horz" pos="336">
          <p15:clr>
            <a:srgbClr val="F26B43"/>
          </p15:clr>
        </p15:guide>
      </p15:sldGuideLst>
    </p:ext>
  </p:extLst>
</p:sldMaster>
</file>

<file path=ppt/theme/theme1.xml><?xml version="1.0" encoding="utf-8"?>
<a:theme xmlns:a="http://schemas.openxmlformats.org/drawingml/2006/main" name="TeraRecon 2026">
  <a:themeElements>
    <a:clrScheme name="TeraRecon 2026">
      <a:dk1>
        <a:srgbClr val="404040"/>
      </a:dk1>
      <a:lt1>
        <a:srgbClr val="FFFFFF"/>
      </a:lt1>
      <a:dk2>
        <a:srgbClr val="221ECD"/>
      </a:dk2>
      <a:lt2>
        <a:srgbClr val="F5F5F2"/>
      </a:lt2>
      <a:accent1>
        <a:srgbClr val="004AFF"/>
      </a:accent1>
      <a:accent2>
        <a:srgbClr val="00C2FF"/>
      </a:accent2>
      <a:accent3>
        <a:srgbClr val="221ECD"/>
      </a:accent3>
      <a:accent4>
        <a:srgbClr val="00CFD9"/>
      </a:accent4>
      <a:accent5>
        <a:srgbClr val="9A5EFF"/>
      </a:accent5>
      <a:accent6>
        <a:srgbClr val="D47AD9"/>
      </a:accent6>
      <a:hlink>
        <a:srgbClr val="004AFF"/>
      </a:hlink>
      <a:folHlink>
        <a:srgbClr val="3800AB"/>
      </a:folHlink>
    </a:clrScheme>
    <a:fontScheme name="TeraRecon 2026">
      <a:majorFont>
        <a:latin typeface="Public Sans Extra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Public San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R DETECT Pitch Presentation_GA Update draft" id="{ACE1C8B3-4740-2E43-9982-AFDCBBC2F76E}" vid="{E4EE70EB-07E6-8549-840E-D89D502028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Widescreen</PresentationFormat>
  <Paragraphs>0</Paragraphs>
  <Slides>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5" baseType="lpstr">
      <vt:lpstr>Public Sans ExtraLight</vt:lpstr>
      <vt:lpstr>Public Sans</vt:lpstr>
      <vt:lpstr>Arial</vt:lpstr>
      <vt:lpstr>Aptos</vt:lpstr>
      <vt:lpstr>TeraRecon 2026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Fagone</dc:creator>
  <cp:lastModifiedBy>Steven Brown</cp:lastModifiedBy>
  <cp:revision>2</cp:revision>
  <dcterms:created xsi:type="dcterms:W3CDTF">2025-11-14T14:57:57Z</dcterms:created>
  <dcterms:modified xsi:type="dcterms:W3CDTF">2026-10-08T21:21:12Z</dcterms:modified>
</cp:coreProperties>
</file>